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14"/>
  </p:notesMasterIdLst>
  <p:sldIdLst>
    <p:sldId id="504" r:id="rId4"/>
    <p:sldId id="506" r:id="rId5"/>
    <p:sldId id="257" r:id="rId6"/>
    <p:sldId id="289" r:id="rId7"/>
    <p:sldId id="519" r:id="rId8"/>
    <p:sldId id="521" r:id="rId9"/>
    <p:sldId id="516" r:id="rId10"/>
    <p:sldId id="518" r:id="rId11"/>
    <p:sldId id="267" r:id="rId12"/>
    <p:sldId id="260" r:id="rId13"/>
  </p:sldIdLst>
  <p:sldSz cx="20159663" cy="9756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0764" autoAdjust="0"/>
  </p:normalViewPr>
  <p:slideViewPr>
    <p:cSldViewPr snapToGrid="0">
      <p:cViewPr varScale="1">
        <p:scale>
          <a:sx n="75" d="100"/>
          <a:sy n="75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3100" b="0" i="0" u="none" strike="noStrike" kern="1200" spc="0" baseline="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defRPr>
            </a:pPr>
            <a:r>
              <a:rPr lang="ru-RU" sz="310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Результаты анкетирования </a:t>
            </a:r>
          </a:p>
          <a:p>
            <a:pPr>
              <a:defRPr lang="ru-RU" sz="31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defRPr>
            </a:pPr>
            <a:r>
              <a:rPr lang="ru-RU" sz="310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участников проекта</a:t>
            </a:r>
          </a:p>
        </c:rich>
      </c:tx>
      <c:layout>
        <c:manualLayout>
          <c:xMode val="edge"/>
          <c:yMode val="edge"/>
          <c:x val="0.15467819906419261"/>
          <c:y val="1.8382721014224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3100" b="0" i="0" u="none" strike="noStrike" kern="1200" spc="0" baseline="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99442335147536"/>
          <c:y val="0.3063312013472545"/>
          <c:w val="0.37990567390477614"/>
          <c:h val="0.59250852243447016"/>
        </c:manualLayout>
      </c:layout>
      <c:radarChart>
        <c:radarStyle val="fill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ответов детей - участников проекта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cat>
            <c:strRef>
              <c:f>Лист1!$A$2:$A$9</c:f>
              <c:strCache>
                <c:ptCount val="5"/>
                <c:pt idx="0">
                  <c:v>Общение с разными людьми</c:v>
                </c:pt>
                <c:pt idx="1">
                  <c:v>Приобретение друзей</c:v>
                </c:pt>
                <c:pt idx="2">
                  <c:v>Творчество</c:v>
                </c:pt>
                <c:pt idx="3">
                  <c:v>Приобретение новых знаний, умений</c:v>
                </c:pt>
                <c:pt idx="4">
                  <c:v>Приобщение к мировой культуре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8</c:v>
                </c:pt>
                <c:pt idx="1">
                  <c:v>12</c:v>
                </c:pt>
                <c:pt idx="2">
                  <c:v>20</c:v>
                </c:pt>
                <c:pt idx="3">
                  <c:v>17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48-4464-A55A-CAB625B346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705871"/>
        <c:axId val="1"/>
      </c:radarChart>
      <c:catAx>
        <c:axId val="904705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4705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1D21D-4590-42BC-9AFB-8C29BB4719C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41300" y="1143000"/>
            <a:ext cx="6375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4A330-B061-468D-BC79-E61E0762A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3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B706-692B-43BC-85EC-C3B6CC6B260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9958" y="1596769"/>
            <a:ext cx="15119747" cy="3396803"/>
          </a:xfrm>
        </p:spPr>
        <p:txBody>
          <a:bodyPr anchor="b"/>
          <a:lstStyle>
            <a:lvl1pPr algn="ctr">
              <a:defRPr sz="85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9958" y="5124566"/>
            <a:ext cx="15119747" cy="2355628"/>
          </a:xfrm>
        </p:spPr>
        <p:txBody>
          <a:bodyPr/>
          <a:lstStyle>
            <a:lvl1pPr marL="0" indent="0" algn="ctr">
              <a:buNone/>
              <a:defRPr sz="3414"/>
            </a:lvl1pPr>
            <a:lvl2pPr marL="650458" indent="0" algn="ctr">
              <a:buNone/>
              <a:defRPr sz="2845"/>
            </a:lvl2pPr>
            <a:lvl3pPr marL="1300917" indent="0" algn="ctr">
              <a:buNone/>
              <a:defRPr sz="2561"/>
            </a:lvl3pPr>
            <a:lvl4pPr marL="1951375" indent="0" algn="ctr">
              <a:buNone/>
              <a:defRPr sz="2276"/>
            </a:lvl4pPr>
            <a:lvl5pPr marL="2601834" indent="0" algn="ctr">
              <a:buNone/>
              <a:defRPr sz="2276"/>
            </a:lvl5pPr>
            <a:lvl6pPr marL="3252292" indent="0" algn="ctr">
              <a:buNone/>
              <a:defRPr sz="2276"/>
            </a:lvl6pPr>
            <a:lvl7pPr marL="3902751" indent="0" algn="ctr">
              <a:buNone/>
              <a:defRPr sz="2276"/>
            </a:lvl7pPr>
            <a:lvl8pPr marL="4553209" indent="0" algn="ctr">
              <a:buNone/>
              <a:defRPr sz="2276"/>
            </a:lvl8pPr>
            <a:lvl9pPr marL="5203668" indent="0" algn="ctr">
              <a:buNone/>
              <a:defRPr sz="227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8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1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426759" y="519458"/>
            <a:ext cx="4346927" cy="826841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5977" y="519458"/>
            <a:ext cx="12788786" cy="826841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35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32E7E-4A11-60E6-0D15-FC0A0090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9958" y="1596769"/>
            <a:ext cx="15119747" cy="3396803"/>
          </a:xfrm>
        </p:spPr>
        <p:txBody>
          <a:bodyPr anchor="b"/>
          <a:lstStyle>
            <a:lvl1pPr algn="ctr">
              <a:defRPr sz="853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3C023A-8927-BDCC-0C24-8F85597F9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958" y="5124566"/>
            <a:ext cx="15119747" cy="2355628"/>
          </a:xfrm>
        </p:spPr>
        <p:txBody>
          <a:bodyPr/>
          <a:lstStyle>
            <a:lvl1pPr marL="0" indent="0" algn="ctr">
              <a:buNone/>
              <a:defRPr sz="3414"/>
            </a:lvl1pPr>
            <a:lvl2pPr marL="650458" indent="0" algn="ctr">
              <a:buNone/>
              <a:defRPr sz="2845"/>
            </a:lvl2pPr>
            <a:lvl3pPr marL="1300917" indent="0" algn="ctr">
              <a:buNone/>
              <a:defRPr sz="2561"/>
            </a:lvl3pPr>
            <a:lvl4pPr marL="1951375" indent="0" algn="ctr">
              <a:buNone/>
              <a:defRPr sz="2276"/>
            </a:lvl4pPr>
            <a:lvl5pPr marL="2601834" indent="0" algn="ctr">
              <a:buNone/>
              <a:defRPr sz="2276"/>
            </a:lvl5pPr>
            <a:lvl6pPr marL="3252292" indent="0" algn="ctr">
              <a:buNone/>
              <a:defRPr sz="2276"/>
            </a:lvl6pPr>
            <a:lvl7pPr marL="3902751" indent="0" algn="ctr">
              <a:buNone/>
              <a:defRPr sz="2276"/>
            </a:lvl7pPr>
            <a:lvl8pPr marL="4553209" indent="0" algn="ctr">
              <a:buNone/>
              <a:defRPr sz="2276"/>
            </a:lvl8pPr>
            <a:lvl9pPr marL="5203668" indent="0" algn="ctr">
              <a:buNone/>
              <a:defRPr sz="2276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70BC82-2FD6-0BF9-0E10-0EABF038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D7F79-BE87-E2DA-DD57-FC9D4926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F4160-8E54-C9BD-10F6-62B37835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CB93F-5190-CB1A-9FBF-8E93318B0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F5E4E3-9F3A-4B8C-0E8F-7583DD9AC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B6AB58-7454-10B0-8E35-D6A55199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7666B8-BE82-7077-FD23-A40E94618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37523-DBB2-1D56-C5AE-5A14A3FA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856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8C52-B83F-A602-6DAA-A3A0F4D8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477" y="2432419"/>
            <a:ext cx="17387709" cy="4058547"/>
          </a:xfrm>
        </p:spPr>
        <p:txBody>
          <a:bodyPr anchor="b"/>
          <a:lstStyle>
            <a:lvl1pPr>
              <a:defRPr sz="853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DDDDE4-49DD-7B4E-EF23-54AFB6835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5477" y="6529362"/>
            <a:ext cx="17387709" cy="2134294"/>
          </a:xfrm>
        </p:spPr>
        <p:txBody>
          <a:bodyPr/>
          <a:lstStyle>
            <a:lvl1pPr marL="0" indent="0">
              <a:buNone/>
              <a:defRPr sz="3414">
                <a:solidFill>
                  <a:schemeClr val="tx1">
                    <a:tint val="75000"/>
                  </a:schemeClr>
                </a:solidFill>
              </a:defRPr>
            </a:lvl1pPr>
            <a:lvl2pPr marL="650458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2pPr>
            <a:lvl3pPr marL="1300917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1375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83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229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2751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32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366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B360-AD2F-894C-E803-3F6E24070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53F785-3165-97E0-6B8B-EA782710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5502A3-9421-1D66-2890-6FBBEF02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817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4ECE2-0310-9112-4595-AF08E55E8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C7C46-1EAD-9D73-6174-CE9B0AF95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5977" y="2597290"/>
            <a:ext cx="8567857" cy="61905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D433E6-D4FC-1F9C-9ABF-FDB4B4D2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05829" y="2597290"/>
            <a:ext cx="8567857" cy="61905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DBE6C6-EB5B-B932-8A0B-F9DECF7F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C9A5FC-519F-2A7B-2E90-A6E5CA77F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1275CA-5232-B630-C0C0-73E03EF5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551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6FC54-3DE5-1D26-9BB3-65824FBEB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03" y="519459"/>
            <a:ext cx="17387709" cy="188585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512777-0C8C-CECF-E5C1-DDC38A6B9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8603" y="2391766"/>
            <a:ext cx="8528482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1A771E-21EB-45C7-5ADE-68E4078108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8603" y="3563933"/>
            <a:ext cx="8528482" cy="52420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66745A-A038-DBBF-3DF0-62B0E38473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205829" y="2391766"/>
            <a:ext cx="8570483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BA56AD-1F35-D500-F3E0-7D47F96349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205829" y="3563933"/>
            <a:ext cx="8570483" cy="52420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42F7BE-87DA-BC1E-A532-C181C118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081E11-21F0-A2DA-82CC-EE370687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CE19ED-47ED-C873-A072-73973B16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2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D8C9B-DE0A-EACD-8146-0F75E1CE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6492FE-2918-0F17-FB47-3341A490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234DB9-8C69-336A-C90F-D6C1AAAF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8586EA-1505-F948-99F1-9C68F8F9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20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6F1868-DEDA-2D63-7600-F02DE5B9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4AC05A-9919-4471-DB40-42D1D66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B888FE-F24E-87AE-8486-0C447C15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59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FE8F2-F9BB-7137-3376-DE595A80F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04" y="650452"/>
            <a:ext cx="6502015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706113-13FC-DF89-A9B8-F85DED6D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483" y="1404796"/>
            <a:ext cx="10205829" cy="6933634"/>
          </a:xfrm>
        </p:spPr>
        <p:txBody>
          <a:bodyPr/>
          <a:lstStyle>
            <a:lvl1pPr>
              <a:defRPr sz="4553"/>
            </a:lvl1pPr>
            <a:lvl2pPr>
              <a:defRPr sz="3984"/>
            </a:lvl2pPr>
            <a:lvl3pPr>
              <a:defRPr sz="3414"/>
            </a:lvl3pPr>
            <a:lvl4pPr>
              <a:defRPr sz="2845"/>
            </a:lvl4pPr>
            <a:lvl5pPr>
              <a:defRPr sz="2845"/>
            </a:lvl5pPr>
            <a:lvl6pPr>
              <a:defRPr sz="2845"/>
            </a:lvl6pPr>
            <a:lvl7pPr>
              <a:defRPr sz="2845"/>
            </a:lvl7pPr>
            <a:lvl8pPr>
              <a:defRPr sz="2845"/>
            </a:lvl8pPr>
            <a:lvl9pPr>
              <a:defRPr sz="28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BEB36B-411F-F1B4-6879-415D30BC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8604" y="2927032"/>
            <a:ext cx="6502015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CD7D11-4A61-B8DD-7A57-CDA6CE303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6851B1-2FFA-F2D3-C761-7B5E260B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E976D-D877-6D8C-23E4-322D708C9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327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331B5-1C7E-3B69-B583-887E8298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604" y="650452"/>
            <a:ext cx="6502015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3F8A7C-E866-CF15-B1D1-C9FF45B96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70483" y="1404796"/>
            <a:ext cx="10205829" cy="6933634"/>
          </a:xfrm>
        </p:spPr>
        <p:txBody>
          <a:bodyPr/>
          <a:lstStyle>
            <a:lvl1pPr marL="0" indent="0">
              <a:buNone/>
              <a:defRPr sz="4553"/>
            </a:lvl1pPr>
            <a:lvl2pPr marL="650458" indent="0">
              <a:buNone/>
              <a:defRPr sz="3984"/>
            </a:lvl2pPr>
            <a:lvl3pPr marL="1300917" indent="0">
              <a:buNone/>
              <a:defRPr sz="3414"/>
            </a:lvl3pPr>
            <a:lvl4pPr marL="1951375" indent="0">
              <a:buNone/>
              <a:defRPr sz="2845"/>
            </a:lvl4pPr>
            <a:lvl5pPr marL="2601834" indent="0">
              <a:buNone/>
              <a:defRPr sz="2845"/>
            </a:lvl5pPr>
            <a:lvl6pPr marL="3252292" indent="0">
              <a:buNone/>
              <a:defRPr sz="2845"/>
            </a:lvl6pPr>
            <a:lvl7pPr marL="3902751" indent="0">
              <a:buNone/>
              <a:defRPr sz="2845"/>
            </a:lvl7pPr>
            <a:lvl8pPr marL="4553209" indent="0">
              <a:buNone/>
              <a:defRPr sz="2845"/>
            </a:lvl8pPr>
            <a:lvl9pPr marL="5203668" indent="0">
              <a:buNone/>
              <a:defRPr sz="2845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34432A-E80C-426E-9373-F1C3618E1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8604" y="2927032"/>
            <a:ext cx="6502015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97CD20-F114-E6DF-BDA1-503DB96F4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3601C-C1E7-772B-2C49-746BA4FA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7FD7AB-73A1-5F13-0235-1BD32DEE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839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E4C3A-B208-F24F-C7CC-FFBAFFF2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C2837E-5CEC-2183-3DF4-25137AAE8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FB02AE-F31B-D075-AAF9-75254E0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D86D66-7CCD-C4BE-B45A-87B135F01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228FBB-45E6-A8F8-DA05-D3A2732F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476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885B8C-3523-62F3-4B36-09C56D297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426759" y="519458"/>
            <a:ext cx="4346927" cy="826841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DBAE93-962D-86B2-649F-C50F33B3C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5977" y="519458"/>
            <a:ext cx="12788786" cy="826841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4E0856-EB95-6BDA-0733-FF453C3C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44850-2082-9F15-F193-3C26BFB8B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7D7F63-EDDA-9781-9635-5329DEBC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630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975" y="3030925"/>
            <a:ext cx="17135714" cy="209138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23950" y="5528839"/>
            <a:ext cx="14111764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2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2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3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299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125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474" y="6269632"/>
            <a:ext cx="17135714" cy="1937804"/>
          </a:xfrm>
        </p:spPr>
        <p:txBody>
          <a:bodyPr anchor="t"/>
          <a:lstStyle>
            <a:lvl1pPr algn="l">
              <a:defRPr sz="569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2474" y="4135338"/>
            <a:ext cx="17135714" cy="2134294"/>
          </a:xfrm>
        </p:spPr>
        <p:txBody>
          <a:bodyPr anchor="b"/>
          <a:lstStyle>
            <a:lvl1pPr marL="0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1pPr>
            <a:lvl2pPr marL="650458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2pPr>
            <a:lvl3pPr marL="1300917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1375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4pPr>
            <a:lvl5pPr marL="2601834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5pPr>
            <a:lvl6pPr marL="3252292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6pPr>
            <a:lvl7pPr marL="3902751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7pPr>
            <a:lvl8pPr marL="4553209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8pPr>
            <a:lvl9pPr marL="5203668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228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7983" y="2276581"/>
            <a:ext cx="8903851" cy="6439021"/>
          </a:xfrm>
        </p:spPr>
        <p:txBody>
          <a:bodyPr/>
          <a:lstStyle>
            <a:lvl1pPr>
              <a:defRPr sz="3984"/>
            </a:lvl1pPr>
            <a:lvl2pPr>
              <a:defRPr sz="3414"/>
            </a:lvl2pPr>
            <a:lvl3pPr>
              <a:defRPr sz="2845"/>
            </a:lvl3pPr>
            <a:lvl4pPr>
              <a:defRPr sz="2561"/>
            </a:lvl4pPr>
            <a:lvl5pPr>
              <a:defRPr sz="2561"/>
            </a:lvl5pPr>
            <a:lvl6pPr>
              <a:defRPr sz="2561"/>
            </a:lvl6pPr>
            <a:lvl7pPr>
              <a:defRPr sz="2561"/>
            </a:lvl7pPr>
            <a:lvl8pPr>
              <a:defRPr sz="2561"/>
            </a:lvl8pPr>
            <a:lvl9pPr>
              <a:defRPr sz="25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247829" y="2276581"/>
            <a:ext cx="8903851" cy="6439021"/>
          </a:xfrm>
        </p:spPr>
        <p:txBody>
          <a:bodyPr/>
          <a:lstStyle>
            <a:lvl1pPr>
              <a:defRPr sz="3984"/>
            </a:lvl1pPr>
            <a:lvl2pPr>
              <a:defRPr sz="3414"/>
            </a:lvl2pPr>
            <a:lvl3pPr>
              <a:defRPr sz="2845"/>
            </a:lvl3pPr>
            <a:lvl4pPr>
              <a:defRPr sz="2561"/>
            </a:lvl4pPr>
            <a:lvl5pPr>
              <a:defRPr sz="2561"/>
            </a:lvl5pPr>
            <a:lvl6pPr>
              <a:defRPr sz="2561"/>
            </a:lvl6pPr>
            <a:lvl7pPr>
              <a:defRPr sz="2561"/>
            </a:lvl7pPr>
            <a:lvl8pPr>
              <a:defRPr sz="2561"/>
            </a:lvl8pPr>
            <a:lvl9pPr>
              <a:defRPr sz="25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718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983" y="2183982"/>
            <a:ext cx="8907352" cy="910180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7983" y="3094162"/>
            <a:ext cx="8907352" cy="5621439"/>
          </a:xfrm>
        </p:spPr>
        <p:txBody>
          <a:bodyPr/>
          <a:lstStyle>
            <a:lvl1pPr>
              <a:defRPr sz="3414"/>
            </a:lvl1pPr>
            <a:lvl2pPr>
              <a:defRPr sz="2845"/>
            </a:lvl2pPr>
            <a:lvl3pPr>
              <a:defRPr sz="2561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0240830" y="2183982"/>
            <a:ext cx="8910851" cy="910180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240830" y="3094162"/>
            <a:ext cx="8910851" cy="5621439"/>
          </a:xfrm>
        </p:spPr>
        <p:txBody>
          <a:bodyPr/>
          <a:lstStyle>
            <a:lvl1pPr>
              <a:defRPr sz="3414"/>
            </a:lvl1pPr>
            <a:lvl2pPr>
              <a:defRPr sz="2845"/>
            </a:lvl2pPr>
            <a:lvl3pPr>
              <a:defRPr sz="2561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07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54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2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477" y="2432419"/>
            <a:ext cx="17387709" cy="4058547"/>
          </a:xfrm>
        </p:spPr>
        <p:txBody>
          <a:bodyPr anchor="b"/>
          <a:lstStyle>
            <a:lvl1pPr>
              <a:defRPr sz="8536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5477" y="6529362"/>
            <a:ext cx="17387709" cy="2134294"/>
          </a:xfrm>
        </p:spPr>
        <p:txBody>
          <a:bodyPr/>
          <a:lstStyle>
            <a:lvl1pPr marL="0" indent="0">
              <a:buNone/>
              <a:defRPr sz="3414">
                <a:solidFill>
                  <a:schemeClr val="tx1">
                    <a:tint val="75000"/>
                  </a:schemeClr>
                </a:solidFill>
              </a:defRPr>
            </a:lvl1pPr>
            <a:lvl2pPr marL="650458" indent="0">
              <a:buNone/>
              <a:defRPr sz="2845">
                <a:solidFill>
                  <a:schemeClr val="tx1">
                    <a:tint val="75000"/>
                  </a:schemeClr>
                </a:solidFill>
              </a:defRPr>
            </a:lvl2pPr>
            <a:lvl3pPr marL="1300917" indent="0">
              <a:buNone/>
              <a:defRPr sz="2561">
                <a:solidFill>
                  <a:schemeClr val="tx1">
                    <a:tint val="75000"/>
                  </a:schemeClr>
                </a:solidFill>
              </a:defRPr>
            </a:lvl3pPr>
            <a:lvl4pPr marL="1951375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1834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2292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2751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32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3668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461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984" y="388464"/>
            <a:ext cx="6632390" cy="1653231"/>
          </a:xfrm>
        </p:spPr>
        <p:txBody>
          <a:bodyPr anchor="b"/>
          <a:lstStyle>
            <a:lvl1pPr algn="l">
              <a:defRPr sz="284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81868" y="388465"/>
            <a:ext cx="11269812" cy="8327137"/>
          </a:xfrm>
        </p:spPr>
        <p:txBody>
          <a:bodyPr/>
          <a:lstStyle>
            <a:lvl1pPr>
              <a:defRPr sz="4553"/>
            </a:lvl1pPr>
            <a:lvl2pPr>
              <a:defRPr sz="3984"/>
            </a:lvl2pPr>
            <a:lvl3pPr>
              <a:defRPr sz="3414"/>
            </a:lvl3pPr>
            <a:lvl4pPr>
              <a:defRPr sz="2845"/>
            </a:lvl4pPr>
            <a:lvl5pPr>
              <a:defRPr sz="2845"/>
            </a:lvl5pPr>
            <a:lvl6pPr>
              <a:defRPr sz="2845"/>
            </a:lvl6pPr>
            <a:lvl7pPr>
              <a:defRPr sz="2845"/>
            </a:lvl7pPr>
            <a:lvl8pPr>
              <a:defRPr sz="2845"/>
            </a:lvl8pPr>
            <a:lvl9pPr>
              <a:defRPr sz="28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984" y="2041696"/>
            <a:ext cx="6632390" cy="6673906"/>
          </a:xfrm>
        </p:spPr>
        <p:txBody>
          <a:bodyPr/>
          <a:lstStyle>
            <a:lvl1pPr marL="0" indent="0">
              <a:buNone/>
              <a:defRPr sz="1992"/>
            </a:lvl1pPr>
            <a:lvl2pPr marL="650458" indent="0">
              <a:buNone/>
              <a:defRPr sz="1707"/>
            </a:lvl2pPr>
            <a:lvl3pPr marL="1300917" indent="0">
              <a:buNone/>
              <a:defRPr sz="1423"/>
            </a:lvl3pPr>
            <a:lvl4pPr marL="1951375" indent="0">
              <a:buNone/>
              <a:defRPr sz="1280"/>
            </a:lvl4pPr>
            <a:lvl5pPr marL="2601834" indent="0">
              <a:buNone/>
              <a:defRPr sz="1280"/>
            </a:lvl5pPr>
            <a:lvl6pPr marL="3252292" indent="0">
              <a:buNone/>
              <a:defRPr sz="1280"/>
            </a:lvl6pPr>
            <a:lvl7pPr marL="3902751" indent="0">
              <a:buNone/>
              <a:defRPr sz="1280"/>
            </a:lvl7pPr>
            <a:lvl8pPr marL="4553209" indent="0">
              <a:buNone/>
              <a:defRPr sz="1280"/>
            </a:lvl8pPr>
            <a:lvl9pPr marL="5203668" indent="0">
              <a:buNone/>
              <a:defRPr sz="12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187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1435" y="6829742"/>
            <a:ext cx="12095798" cy="806290"/>
          </a:xfrm>
        </p:spPr>
        <p:txBody>
          <a:bodyPr anchor="b"/>
          <a:lstStyle>
            <a:lvl1pPr algn="l">
              <a:defRPr sz="284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951435" y="871786"/>
            <a:ext cx="12095798" cy="5854065"/>
          </a:xfrm>
        </p:spPr>
        <p:txBody>
          <a:bodyPr/>
          <a:lstStyle>
            <a:lvl1pPr marL="0" indent="0">
              <a:buNone/>
              <a:defRPr sz="4553"/>
            </a:lvl1pPr>
            <a:lvl2pPr marL="650458" indent="0">
              <a:buNone/>
              <a:defRPr sz="3984"/>
            </a:lvl2pPr>
            <a:lvl3pPr marL="1300917" indent="0">
              <a:buNone/>
              <a:defRPr sz="3414"/>
            </a:lvl3pPr>
            <a:lvl4pPr marL="1951375" indent="0">
              <a:buNone/>
              <a:defRPr sz="2845"/>
            </a:lvl4pPr>
            <a:lvl5pPr marL="2601834" indent="0">
              <a:buNone/>
              <a:defRPr sz="2845"/>
            </a:lvl5pPr>
            <a:lvl6pPr marL="3252292" indent="0">
              <a:buNone/>
              <a:defRPr sz="2845"/>
            </a:lvl6pPr>
            <a:lvl7pPr marL="3902751" indent="0">
              <a:buNone/>
              <a:defRPr sz="2845"/>
            </a:lvl7pPr>
            <a:lvl8pPr marL="4553209" indent="0">
              <a:buNone/>
              <a:defRPr sz="2845"/>
            </a:lvl8pPr>
            <a:lvl9pPr marL="5203668" indent="0">
              <a:buNone/>
              <a:defRPr sz="2845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1435" y="7636032"/>
            <a:ext cx="12095798" cy="1145065"/>
          </a:xfrm>
        </p:spPr>
        <p:txBody>
          <a:bodyPr/>
          <a:lstStyle>
            <a:lvl1pPr marL="0" indent="0">
              <a:buNone/>
              <a:defRPr sz="1992"/>
            </a:lvl1pPr>
            <a:lvl2pPr marL="650458" indent="0">
              <a:buNone/>
              <a:defRPr sz="1707"/>
            </a:lvl2pPr>
            <a:lvl3pPr marL="1300917" indent="0">
              <a:buNone/>
              <a:defRPr sz="1423"/>
            </a:lvl3pPr>
            <a:lvl4pPr marL="1951375" indent="0">
              <a:buNone/>
              <a:defRPr sz="1280"/>
            </a:lvl4pPr>
            <a:lvl5pPr marL="2601834" indent="0">
              <a:buNone/>
              <a:defRPr sz="1280"/>
            </a:lvl5pPr>
            <a:lvl6pPr marL="3252292" indent="0">
              <a:buNone/>
              <a:defRPr sz="1280"/>
            </a:lvl6pPr>
            <a:lvl7pPr marL="3902751" indent="0">
              <a:buNone/>
              <a:defRPr sz="1280"/>
            </a:lvl7pPr>
            <a:lvl8pPr marL="4553209" indent="0">
              <a:buNone/>
              <a:defRPr sz="1280"/>
            </a:lvl8pPr>
            <a:lvl9pPr marL="5203668" indent="0">
              <a:buNone/>
              <a:defRPr sz="12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1949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1292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4615756" y="390724"/>
            <a:ext cx="4535924" cy="83248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07983" y="390724"/>
            <a:ext cx="13271778" cy="83248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240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5977" y="2597290"/>
            <a:ext cx="8567857" cy="61905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05829" y="2597290"/>
            <a:ext cx="8567857" cy="61905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8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603" y="519459"/>
            <a:ext cx="17387709" cy="188585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8603" y="2391766"/>
            <a:ext cx="8528482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603" y="3563933"/>
            <a:ext cx="8528482" cy="52420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205829" y="2391766"/>
            <a:ext cx="8570483" cy="1172167"/>
          </a:xfrm>
        </p:spPr>
        <p:txBody>
          <a:bodyPr anchor="b"/>
          <a:lstStyle>
            <a:lvl1pPr marL="0" indent="0">
              <a:buNone/>
              <a:defRPr sz="3414" b="1"/>
            </a:lvl1pPr>
            <a:lvl2pPr marL="650458" indent="0">
              <a:buNone/>
              <a:defRPr sz="2845" b="1"/>
            </a:lvl2pPr>
            <a:lvl3pPr marL="1300917" indent="0">
              <a:buNone/>
              <a:defRPr sz="2561" b="1"/>
            </a:lvl3pPr>
            <a:lvl4pPr marL="1951375" indent="0">
              <a:buNone/>
              <a:defRPr sz="2276" b="1"/>
            </a:lvl4pPr>
            <a:lvl5pPr marL="2601834" indent="0">
              <a:buNone/>
              <a:defRPr sz="2276" b="1"/>
            </a:lvl5pPr>
            <a:lvl6pPr marL="3252292" indent="0">
              <a:buNone/>
              <a:defRPr sz="2276" b="1"/>
            </a:lvl6pPr>
            <a:lvl7pPr marL="3902751" indent="0">
              <a:buNone/>
              <a:defRPr sz="2276" b="1"/>
            </a:lvl7pPr>
            <a:lvl8pPr marL="4553209" indent="0">
              <a:buNone/>
              <a:defRPr sz="2276" b="1"/>
            </a:lvl8pPr>
            <a:lvl9pPr marL="5203668" indent="0">
              <a:buNone/>
              <a:defRPr sz="227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205829" y="3563933"/>
            <a:ext cx="8570483" cy="524200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99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8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74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604" y="650452"/>
            <a:ext cx="6502015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0483" y="1404796"/>
            <a:ext cx="10205829" cy="6933634"/>
          </a:xfrm>
        </p:spPr>
        <p:txBody>
          <a:bodyPr/>
          <a:lstStyle>
            <a:lvl1pPr>
              <a:defRPr sz="4553"/>
            </a:lvl1pPr>
            <a:lvl2pPr>
              <a:defRPr sz="3984"/>
            </a:lvl2pPr>
            <a:lvl3pPr>
              <a:defRPr sz="3414"/>
            </a:lvl3pPr>
            <a:lvl4pPr>
              <a:defRPr sz="2845"/>
            </a:lvl4pPr>
            <a:lvl5pPr>
              <a:defRPr sz="2845"/>
            </a:lvl5pPr>
            <a:lvl6pPr>
              <a:defRPr sz="2845"/>
            </a:lvl6pPr>
            <a:lvl7pPr>
              <a:defRPr sz="2845"/>
            </a:lvl7pPr>
            <a:lvl8pPr>
              <a:defRPr sz="2845"/>
            </a:lvl8pPr>
            <a:lvl9pPr>
              <a:defRPr sz="28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8604" y="2927032"/>
            <a:ext cx="6502015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604" y="650452"/>
            <a:ext cx="6502015" cy="2276581"/>
          </a:xfrm>
        </p:spPr>
        <p:txBody>
          <a:bodyPr anchor="b"/>
          <a:lstStyle>
            <a:lvl1pPr>
              <a:defRPr sz="455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70483" y="1404796"/>
            <a:ext cx="10205829" cy="6933634"/>
          </a:xfrm>
        </p:spPr>
        <p:txBody>
          <a:bodyPr anchor="t"/>
          <a:lstStyle>
            <a:lvl1pPr marL="0" indent="0">
              <a:buNone/>
              <a:defRPr sz="4553"/>
            </a:lvl1pPr>
            <a:lvl2pPr marL="650458" indent="0">
              <a:buNone/>
              <a:defRPr sz="3984"/>
            </a:lvl2pPr>
            <a:lvl3pPr marL="1300917" indent="0">
              <a:buNone/>
              <a:defRPr sz="3414"/>
            </a:lvl3pPr>
            <a:lvl4pPr marL="1951375" indent="0">
              <a:buNone/>
              <a:defRPr sz="2845"/>
            </a:lvl4pPr>
            <a:lvl5pPr marL="2601834" indent="0">
              <a:buNone/>
              <a:defRPr sz="2845"/>
            </a:lvl5pPr>
            <a:lvl6pPr marL="3252292" indent="0">
              <a:buNone/>
              <a:defRPr sz="2845"/>
            </a:lvl6pPr>
            <a:lvl7pPr marL="3902751" indent="0">
              <a:buNone/>
              <a:defRPr sz="2845"/>
            </a:lvl7pPr>
            <a:lvl8pPr marL="4553209" indent="0">
              <a:buNone/>
              <a:defRPr sz="2845"/>
            </a:lvl8pPr>
            <a:lvl9pPr marL="5203668" indent="0">
              <a:buNone/>
              <a:defRPr sz="284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8604" y="2927032"/>
            <a:ext cx="6502015" cy="5422690"/>
          </a:xfrm>
        </p:spPr>
        <p:txBody>
          <a:bodyPr/>
          <a:lstStyle>
            <a:lvl1pPr marL="0" indent="0">
              <a:buNone/>
              <a:defRPr sz="2276"/>
            </a:lvl1pPr>
            <a:lvl2pPr marL="650458" indent="0">
              <a:buNone/>
              <a:defRPr sz="1992"/>
            </a:lvl2pPr>
            <a:lvl3pPr marL="1300917" indent="0">
              <a:buNone/>
              <a:defRPr sz="1707"/>
            </a:lvl3pPr>
            <a:lvl4pPr marL="1951375" indent="0">
              <a:buNone/>
              <a:defRPr sz="1423"/>
            </a:lvl4pPr>
            <a:lvl5pPr marL="2601834" indent="0">
              <a:buNone/>
              <a:defRPr sz="1423"/>
            </a:lvl5pPr>
            <a:lvl6pPr marL="3252292" indent="0">
              <a:buNone/>
              <a:defRPr sz="1423"/>
            </a:lvl6pPr>
            <a:lvl7pPr marL="3902751" indent="0">
              <a:buNone/>
              <a:defRPr sz="1423"/>
            </a:lvl7pPr>
            <a:lvl8pPr marL="4553209" indent="0">
              <a:buNone/>
              <a:defRPr sz="1423"/>
            </a:lvl8pPr>
            <a:lvl9pPr marL="5203668" indent="0">
              <a:buNone/>
              <a:defRPr sz="142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7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5977" y="519459"/>
            <a:ext cx="17387709" cy="1885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77" y="2597290"/>
            <a:ext cx="17387709" cy="619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5977" y="9043086"/>
            <a:ext cx="4535924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77889" y="9043086"/>
            <a:ext cx="6803886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37762" y="9043086"/>
            <a:ext cx="4535924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5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300917" rtl="0" eaLnBrk="1" latinLnBrk="0" hangingPunct="1">
        <a:lnSpc>
          <a:spcPct val="90000"/>
        </a:lnSpc>
        <a:spcBef>
          <a:spcPct val="0"/>
        </a:spcBef>
        <a:buNone/>
        <a:defRPr sz="6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229" indent="-325229" algn="l" defTabSz="1300917" rtl="0" eaLnBrk="1" latinLnBrk="0" hangingPunct="1">
        <a:lnSpc>
          <a:spcPct val="90000"/>
        </a:lnSpc>
        <a:spcBef>
          <a:spcPts val="1423"/>
        </a:spcBef>
        <a:buFont typeface="Arial" panose="020B0604020202020204" pitchFamily="34" charset="0"/>
        <a:buChar char="•"/>
        <a:defRPr sz="3984" kern="1200">
          <a:solidFill>
            <a:schemeClr val="tx1"/>
          </a:solidFill>
          <a:latin typeface="+mn-lt"/>
          <a:ea typeface="+mn-ea"/>
          <a:cs typeface="+mn-cs"/>
        </a:defRPr>
      </a:lvl1pPr>
      <a:lvl2pPr marL="97568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4" kern="1200">
          <a:solidFill>
            <a:schemeClr val="tx1"/>
          </a:solidFill>
          <a:latin typeface="+mn-lt"/>
          <a:ea typeface="+mn-ea"/>
          <a:cs typeface="+mn-cs"/>
        </a:defRPr>
      </a:lvl2pPr>
      <a:lvl3pPr marL="1626146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2276605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927063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577521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7980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843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8897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45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917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1375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834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2292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2751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9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366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EA12E-143B-508A-7AAA-9E0CBAD8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977" y="519459"/>
            <a:ext cx="17387709" cy="1885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8B1008-35A2-C753-FA0F-8C3CA5147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977" y="2597290"/>
            <a:ext cx="17387709" cy="6190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5DD398-263C-527E-75FB-72932CECC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5977" y="9043086"/>
            <a:ext cx="4535924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936D7-4E0F-49BC-9272-1ABFAE0903AD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A43302-9223-9EC9-1904-3E007F9A0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77889" y="9043086"/>
            <a:ext cx="6803886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8231FD-FB92-E3B6-EE73-12C54A05C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37762" y="9043086"/>
            <a:ext cx="4535924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2AEB2-88BB-4E57-BF8D-B4F198EBC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1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00917" rtl="0" eaLnBrk="1" latinLnBrk="0" hangingPunct="1">
        <a:lnSpc>
          <a:spcPct val="90000"/>
        </a:lnSpc>
        <a:spcBef>
          <a:spcPct val="0"/>
        </a:spcBef>
        <a:buNone/>
        <a:defRPr sz="6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229" indent="-325229" algn="l" defTabSz="1300917" rtl="0" eaLnBrk="1" latinLnBrk="0" hangingPunct="1">
        <a:lnSpc>
          <a:spcPct val="90000"/>
        </a:lnSpc>
        <a:spcBef>
          <a:spcPts val="1423"/>
        </a:spcBef>
        <a:buFont typeface="Arial" panose="020B0604020202020204" pitchFamily="34" charset="0"/>
        <a:buChar char="•"/>
        <a:defRPr sz="3984" kern="1200">
          <a:solidFill>
            <a:schemeClr val="tx1"/>
          </a:solidFill>
          <a:latin typeface="+mn-lt"/>
          <a:ea typeface="+mn-ea"/>
          <a:cs typeface="+mn-cs"/>
        </a:defRPr>
      </a:lvl1pPr>
      <a:lvl2pPr marL="97568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4" kern="1200">
          <a:solidFill>
            <a:schemeClr val="tx1"/>
          </a:solidFill>
          <a:latin typeface="+mn-lt"/>
          <a:ea typeface="+mn-ea"/>
          <a:cs typeface="+mn-cs"/>
        </a:defRPr>
      </a:lvl2pPr>
      <a:lvl3pPr marL="1626146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3pPr>
      <a:lvl4pPr marL="2276605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927063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577521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4227980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878438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528897" indent="-325229" algn="l" defTabSz="130091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45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917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1375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834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2292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2751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9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366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983" y="390723"/>
            <a:ext cx="18143697" cy="1626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983" y="2276581"/>
            <a:ext cx="18143697" cy="6439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07983" y="9043086"/>
            <a:ext cx="4703921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CF43-CC0E-4495-8938-B6BB2BE3FA61}" type="datetimeFigureOut">
              <a:rPr lang="ru-RU" smtClean="0"/>
              <a:pPr/>
              <a:t>25.04.2024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887885" y="9043086"/>
            <a:ext cx="6383893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4447759" y="9043086"/>
            <a:ext cx="4703921" cy="519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317F-1D43-49C8-B932-82079A92920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26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00917" rtl="0" eaLnBrk="1" latinLnBrk="0" hangingPunct="1">
        <a:spcBef>
          <a:spcPct val="0"/>
        </a:spcBef>
        <a:buNone/>
        <a:defRPr sz="62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844" indent="-487844" algn="l" defTabSz="1300917" rtl="0" eaLnBrk="1" latinLnBrk="0" hangingPunct="1">
        <a:spcBef>
          <a:spcPct val="20000"/>
        </a:spcBef>
        <a:buFont typeface="Arial" pitchFamily="34" charset="0"/>
        <a:buChar char="•"/>
        <a:defRPr sz="4553" kern="1200">
          <a:solidFill>
            <a:schemeClr val="tx1"/>
          </a:solidFill>
          <a:latin typeface="+mn-lt"/>
          <a:ea typeface="+mn-ea"/>
          <a:cs typeface="+mn-cs"/>
        </a:defRPr>
      </a:lvl1pPr>
      <a:lvl2pPr marL="1056995" indent="-406537" algn="l" defTabSz="1300917" rtl="0" eaLnBrk="1" latinLnBrk="0" hangingPunct="1">
        <a:spcBef>
          <a:spcPct val="20000"/>
        </a:spcBef>
        <a:buFont typeface="Arial" pitchFamily="34" charset="0"/>
        <a:buChar char="–"/>
        <a:defRPr sz="3984" kern="1200">
          <a:solidFill>
            <a:schemeClr val="tx1"/>
          </a:solidFill>
          <a:latin typeface="+mn-lt"/>
          <a:ea typeface="+mn-ea"/>
          <a:cs typeface="+mn-cs"/>
        </a:defRPr>
      </a:lvl2pPr>
      <a:lvl3pPr marL="1626146" indent="-325229" algn="l" defTabSz="1300917" rtl="0" eaLnBrk="1" latinLnBrk="0" hangingPunct="1">
        <a:spcBef>
          <a:spcPct val="20000"/>
        </a:spcBef>
        <a:buFont typeface="Arial" pitchFamily="34" charset="0"/>
        <a:buChar char="•"/>
        <a:defRPr sz="3414" kern="1200">
          <a:solidFill>
            <a:schemeClr val="tx1"/>
          </a:solidFill>
          <a:latin typeface="+mn-lt"/>
          <a:ea typeface="+mn-ea"/>
          <a:cs typeface="+mn-cs"/>
        </a:defRPr>
      </a:lvl3pPr>
      <a:lvl4pPr marL="2276605" indent="-325229" algn="l" defTabSz="1300917" rtl="0" eaLnBrk="1" latinLnBrk="0" hangingPunct="1">
        <a:spcBef>
          <a:spcPct val="20000"/>
        </a:spcBef>
        <a:buFont typeface="Arial" pitchFamily="34" charset="0"/>
        <a:buChar char="–"/>
        <a:defRPr sz="2845" kern="1200">
          <a:solidFill>
            <a:schemeClr val="tx1"/>
          </a:solidFill>
          <a:latin typeface="+mn-lt"/>
          <a:ea typeface="+mn-ea"/>
          <a:cs typeface="+mn-cs"/>
        </a:defRPr>
      </a:lvl4pPr>
      <a:lvl5pPr marL="2927063" indent="-325229" algn="l" defTabSz="1300917" rtl="0" eaLnBrk="1" latinLnBrk="0" hangingPunct="1">
        <a:spcBef>
          <a:spcPct val="20000"/>
        </a:spcBef>
        <a:buFont typeface="Arial" pitchFamily="34" charset="0"/>
        <a:buChar char="»"/>
        <a:defRPr sz="2845" kern="1200">
          <a:solidFill>
            <a:schemeClr val="tx1"/>
          </a:solidFill>
          <a:latin typeface="+mn-lt"/>
          <a:ea typeface="+mn-ea"/>
          <a:cs typeface="+mn-cs"/>
        </a:defRPr>
      </a:lvl5pPr>
      <a:lvl6pPr marL="3577521" indent="-325229" algn="l" defTabSz="1300917" rtl="0" eaLnBrk="1" latinLnBrk="0" hangingPunct="1">
        <a:spcBef>
          <a:spcPct val="20000"/>
        </a:spcBef>
        <a:buFont typeface="Arial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6pPr>
      <a:lvl7pPr marL="4227980" indent="-325229" algn="l" defTabSz="1300917" rtl="0" eaLnBrk="1" latinLnBrk="0" hangingPunct="1">
        <a:spcBef>
          <a:spcPct val="20000"/>
        </a:spcBef>
        <a:buFont typeface="Arial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7pPr>
      <a:lvl8pPr marL="4878438" indent="-325229" algn="l" defTabSz="1300917" rtl="0" eaLnBrk="1" latinLnBrk="0" hangingPunct="1">
        <a:spcBef>
          <a:spcPct val="20000"/>
        </a:spcBef>
        <a:buFont typeface="Arial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8pPr>
      <a:lvl9pPr marL="5528897" indent="-325229" algn="l" defTabSz="1300917" rtl="0" eaLnBrk="1" latinLnBrk="0" hangingPunct="1">
        <a:spcBef>
          <a:spcPct val="20000"/>
        </a:spcBef>
        <a:buFont typeface="Arial" pitchFamily="34" charset="0"/>
        <a:buChar char="•"/>
        <a:defRPr sz="28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1pPr>
      <a:lvl2pPr marL="65045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2pPr>
      <a:lvl3pPr marL="1300917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3pPr>
      <a:lvl4pPr marL="1951375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4pPr>
      <a:lvl5pPr marL="2601834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5pPr>
      <a:lvl6pPr marL="3252292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6pPr>
      <a:lvl7pPr marL="3902751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9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8pPr>
      <a:lvl9pPr marL="5203668" algn="l" defTabSz="1300917" rtl="0" eaLnBrk="1" latinLnBrk="0" hangingPunct="1">
        <a:defRPr sz="2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7.svg"/><Relationship Id="rId18" Type="http://schemas.openxmlformats.org/officeDocument/2006/relationships/image" Target="../media/image60.png"/><Relationship Id="rId3" Type="http://schemas.openxmlformats.org/officeDocument/2006/relationships/image" Target="../media/image35.png"/><Relationship Id="rId21" Type="http://schemas.openxmlformats.org/officeDocument/2006/relationships/image" Target="../media/image63.png"/><Relationship Id="rId7" Type="http://schemas.openxmlformats.org/officeDocument/2006/relationships/image" Target="../media/image39.png"/><Relationship Id="rId12" Type="http://schemas.openxmlformats.org/officeDocument/2006/relationships/image" Target="../media/image16.png"/><Relationship Id="rId17" Type="http://schemas.openxmlformats.org/officeDocument/2006/relationships/image" Target="../media/image15.svg"/><Relationship Id="rId2" Type="http://schemas.openxmlformats.org/officeDocument/2006/relationships/image" Target="../media/image58.png"/><Relationship Id="rId16" Type="http://schemas.openxmlformats.org/officeDocument/2006/relationships/image" Target="../media/image14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3.svg"/><Relationship Id="rId5" Type="http://schemas.openxmlformats.org/officeDocument/2006/relationships/image" Target="../media/image37.png"/><Relationship Id="rId15" Type="http://schemas.openxmlformats.org/officeDocument/2006/relationships/image" Target="../media/image7.svg"/><Relationship Id="rId23" Type="http://schemas.openxmlformats.org/officeDocument/2006/relationships/image" Target="../media/image65.png"/><Relationship Id="rId10" Type="http://schemas.openxmlformats.org/officeDocument/2006/relationships/image" Target="../media/image2.png"/><Relationship Id="rId19" Type="http://schemas.openxmlformats.org/officeDocument/2006/relationships/image" Target="../media/image61.png"/><Relationship Id="rId4" Type="http://schemas.openxmlformats.org/officeDocument/2006/relationships/image" Target="../media/image36.svg"/><Relationship Id="rId9" Type="http://schemas.openxmlformats.org/officeDocument/2006/relationships/image" Target="../media/image59.jpg"/><Relationship Id="rId14" Type="http://schemas.openxmlformats.org/officeDocument/2006/relationships/image" Target="../media/image6.png"/><Relationship Id="rId2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18" Type="http://schemas.openxmlformats.org/officeDocument/2006/relationships/image" Target="../media/image23.png"/><Relationship Id="rId3" Type="http://schemas.microsoft.com/office/2007/relationships/hdphoto" Target="../media/hdphoto1.wdp"/><Relationship Id="rId21" Type="http://schemas.openxmlformats.org/officeDocument/2006/relationships/image" Target="../media/image26.png"/><Relationship Id="rId7" Type="http://schemas.openxmlformats.org/officeDocument/2006/relationships/image" Target="../media/image3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11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3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7.sv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2.png"/><Relationship Id="rId3" Type="http://schemas.microsoft.com/office/2007/relationships/hdphoto" Target="../media/hdphoto1.wdp"/><Relationship Id="rId21" Type="http://schemas.openxmlformats.org/officeDocument/2006/relationships/image" Target="../media/image17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1.png"/><Relationship Id="rId16" Type="http://schemas.openxmlformats.org/officeDocument/2006/relationships/image" Target="../media/image4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7.svg"/><Relationship Id="rId10" Type="http://schemas.openxmlformats.org/officeDocument/2006/relationships/image" Target="../media/image35.png"/><Relationship Id="rId19" Type="http://schemas.openxmlformats.org/officeDocument/2006/relationships/image" Target="../media/image3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44.jpeg"/><Relationship Id="rId5" Type="http://schemas.openxmlformats.org/officeDocument/2006/relationships/image" Target="../media/image17.svg"/><Relationship Id="rId10" Type="http://schemas.openxmlformats.org/officeDocument/2006/relationships/image" Target="../media/image43.jpeg"/><Relationship Id="rId4" Type="http://schemas.openxmlformats.org/officeDocument/2006/relationships/image" Target="../media/image16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12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47.jpeg"/><Relationship Id="rId5" Type="http://schemas.openxmlformats.org/officeDocument/2006/relationships/image" Target="../media/image15.svg"/><Relationship Id="rId10" Type="http://schemas.openxmlformats.org/officeDocument/2006/relationships/image" Target="../media/image46.jpeg"/><Relationship Id="rId4" Type="http://schemas.openxmlformats.org/officeDocument/2006/relationships/image" Target="../media/image14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0.jpeg"/><Relationship Id="rId5" Type="http://schemas.openxmlformats.org/officeDocument/2006/relationships/image" Target="../media/image15.svg"/><Relationship Id="rId10" Type="http://schemas.openxmlformats.org/officeDocument/2006/relationships/image" Target="../media/image49.jpeg"/><Relationship Id="rId4" Type="http://schemas.openxmlformats.org/officeDocument/2006/relationships/image" Target="../media/image14.png"/><Relationship Id="rId9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2.jpeg"/><Relationship Id="rId5" Type="http://schemas.openxmlformats.org/officeDocument/2006/relationships/image" Target="../media/image15.svg"/><Relationship Id="rId10" Type="http://schemas.openxmlformats.org/officeDocument/2006/relationships/image" Target="../media/image51.jpeg"/><Relationship Id="rId4" Type="http://schemas.openxmlformats.org/officeDocument/2006/relationships/image" Target="../media/image14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54.png"/><Relationship Id="rId12" Type="http://schemas.openxmlformats.org/officeDocument/2006/relationships/image" Target="../media/image17.svg"/><Relationship Id="rId17" Type="http://schemas.openxmlformats.org/officeDocument/2006/relationships/image" Target="../media/image57.png"/><Relationship Id="rId2" Type="http://schemas.openxmlformats.org/officeDocument/2006/relationships/image" Target="../media/image53.jp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5" Type="http://schemas.openxmlformats.org/officeDocument/2006/relationships/image" Target="../media/image56.jpeg"/><Relationship Id="rId10" Type="http://schemas.openxmlformats.org/officeDocument/2006/relationships/image" Target="../media/image15.svg"/><Relationship Id="rId4" Type="http://schemas.openxmlformats.org/officeDocument/2006/relationships/image" Target="../media/image13.svg"/><Relationship Id="rId9" Type="http://schemas.openxmlformats.org/officeDocument/2006/relationships/image" Target="../media/image14.png"/><Relationship Id="rId1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2847"/>
          <a:stretch/>
        </p:blipFill>
        <p:spPr>
          <a:xfrm>
            <a:off x="4279392" y="0"/>
            <a:ext cx="15880271" cy="9834499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9FE6302-C203-4D5D-83AD-162847F9B36E}"/>
              </a:ext>
            </a:extLst>
          </p:cNvPr>
          <p:cNvGrpSpPr/>
          <p:nvPr/>
        </p:nvGrpSpPr>
        <p:grpSpPr>
          <a:xfrm>
            <a:off x="0" y="-91444"/>
            <a:ext cx="18080756" cy="9939661"/>
            <a:chOff x="2148230" y="243400"/>
            <a:chExt cx="19900237" cy="993966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49C7CDC-BF8B-4BDF-A592-2E7C5F60B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9170890" y="-2694515"/>
              <a:ext cx="9939661" cy="1581549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C8191A5-F2AD-44DF-8722-0B3497708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48230" y="257122"/>
              <a:ext cx="4610185" cy="9925939"/>
            </a:xfrm>
            <a:prstGeom prst="rect">
              <a:avLst/>
            </a:prstGeom>
          </p:spPr>
        </p:pic>
      </p:grp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38620EDC-39E5-4B66-BB39-F8783769FABE}"/>
              </a:ext>
            </a:extLst>
          </p:cNvPr>
          <p:cNvSpPr txBox="1">
            <a:spLocks/>
          </p:cNvSpPr>
          <p:nvPr/>
        </p:nvSpPr>
        <p:spPr>
          <a:xfrm>
            <a:off x="8334111" y="7244540"/>
            <a:ext cx="10145072" cy="2717881"/>
          </a:xfrm>
          <a:prstGeom prst="rect">
            <a:avLst/>
          </a:prstGeom>
        </p:spPr>
        <p:txBody>
          <a:bodyPr>
            <a:normAutofit/>
          </a:bodyPr>
          <a:lstStyle>
            <a:lvl1pPr marL="487844" indent="-487844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995" indent="-406537" algn="l" defTabSz="13009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6146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6605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7063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7521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7980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8438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8897" indent="-325229" algn="l" defTabSz="130091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457200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</a:rPr>
              <a:t>Авторы-разработчики:  </a:t>
            </a:r>
            <a:r>
              <a:rPr lang="ru-RU" sz="2800" b="1" dirty="0" err="1">
                <a:solidFill>
                  <a:schemeClr val="bg1"/>
                </a:solidFill>
              </a:rPr>
              <a:t>Забежинская</a:t>
            </a:r>
            <a:r>
              <a:rPr lang="ru-RU" sz="2800" b="1" dirty="0">
                <a:solidFill>
                  <a:schemeClr val="bg1"/>
                </a:solidFill>
              </a:rPr>
              <a:t> Юлия Марковна,         Панкова Ольга Николаевна, </a:t>
            </a:r>
          </a:p>
          <a:p>
            <a:pPr marL="0" indent="0" algn="r" defTabSz="457200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bg1"/>
                </a:solidFill>
              </a:rPr>
              <a:t>Скачкова Евгения Юрьевна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72DDB9-A39A-489A-819D-8BF5A4A21875}"/>
              </a:ext>
            </a:extLst>
          </p:cNvPr>
          <p:cNvSpPr txBox="1"/>
          <p:nvPr/>
        </p:nvSpPr>
        <p:spPr>
          <a:xfrm>
            <a:off x="1930175" y="170518"/>
            <a:ext cx="1556929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</a:rPr>
              <a:t>Всероссийский конкурс образовательных практик по обновлению содержания и технологий дополнительного образования в соответствии с приоритетными направлениями, в том числе каникулярных профориентационных школ, организованных образовательными организациями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D033F-77BF-49BA-B79D-5E1C368E483C}"/>
              </a:ext>
            </a:extLst>
          </p:cNvPr>
          <p:cNvSpPr txBox="1"/>
          <p:nvPr/>
        </p:nvSpPr>
        <p:spPr>
          <a:xfrm>
            <a:off x="1943783" y="2530461"/>
            <a:ext cx="16535400" cy="60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>
                <a:solidFill>
                  <a:schemeClr val="bg1"/>
                </a:solidFill>
              </a:rPr>
              <a:t>Номинация «Практика преемственности и непрерывности образовательных траекторий»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882BEB-0CAE-4B41-A190-1F202E1B229C}"/>
              </a:ext>
            </a:extLst>
          </p:cNvPr>
          <p:cNvSpPr txBox="1"/>
          <p:nvPr/>
        </p:nvSpPr>
        <p:spPr>
          <a:xfrm>
            <a:off x="3122038" y="4665306"/>
            <a:ext cx="13581438" cy="67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600" b="1" dirty="0">
                <a:solidFill>
                  <a:schemeClr val="bg1"/>
                </a:solidFill>
              </a:rPr>
              <a:t>Проект «ТВОРЧЕСТВО – МОЯ ПРОФЕССИЯ»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776FA5-235A-4331-B4F8-6CB12C1AD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508" y="170518"/>
            <a:ext cx="1851667" cy="2091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F6B8ED-4258-4890-A9CF-D25A8E1B9A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9565"/>
          <a:stretch/>
        </p:blipFill>
        <p:spPr>
          <a:xfrm>
            <a:off x="5813828" y="3137422"/>
            <a:ext cx="7801985" cy="7706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2234D-26C9-7607-AA5D-8CCF5EDBEB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" y="8262696"/>
            <a:ext cx="1303582" cy="13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7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450F2-E243-66D8-18A8-F9744F5A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2904" y="1867619"/>
            <a:ext cx="8157317" cy="409838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CD0F110-2278-4403-B8A7-9C2FB6C9F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846" y="5742297"/>
            <a:ext cx="6151381" cy="8527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FF1926-7C05-4CB1-B416-561ECB34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021" y="7021801"/>
            <a:ext cx="5872586" cy="9752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9121371-5260-4183-A47C-4ACECE202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162" y="4459062"/>
            <a:ext cx="5945520" cy="8527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B4B70A-9539-44A7-9847-6080B9559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204" y="1848176"/>
            <a:ext cx="6098221" cy="8663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8294ABE-4FF1-4133-92E6-B3D969EE9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313" y="3105781"/>
            <a:ext cx="5945520" cy="8527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49E2FAF-730C-496C-B03D-09E2753378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37" y="1854803"/>
            <a:ext cx="7332091" cy="743143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014EF81-9E6D-4C7C-91A7-A5D5EF73A8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-230098"/>
            <a:ext cx="20159663" cy="15258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9B9FBAA-5AE2-D22A-4847-36A336DBC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630" y="7062349"/>
            <a:ext cx="5468056" cy="102603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ЛИЧНОГО ПОРТФОЛИО И ВОЗМОЖНОСТЬ ПОЛУЧИТЬ ДОПОЛНИТЕЛЬНЫЕ БАЛЛЫ И ПОСТУПЛЕНИЕ НА ЦЕЛЕВОЕ ОБУЧЕНИЕ СРЕДНИЕ СПЕЦИАЛЬНЫЕ И ВЫСШИЕ УЧЕБНЫЕ ЗАВЕДЕНИЯ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endParaRPr lang="ru-RU" sz="1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4BC450BD-EAD6-A8E4-5F6E-77C6721D2AEC}"/>
              </a:ext>
            </a:extLst>
          </p:cNvPr>
          <p:cNvSpPr txBox="1">
            <a:spLocks/>
          </p:cNvSpPr>
          <p:nvPr/>
        </p:nvSpPr>
        <p:spPr>
          <a:xfrm>
            <a:off x="8587350" y="7392178"/>
            <a:ext cx="4140225" cy="1281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229" indent="-325229" algn="l" defTabSz="1300917" rtl="0" eaLnBrk="1" latinLnBrk="0" hangingPunct="1">
              <a:lnSpc>
                <a:spcPct val="90000"/>
              </a:lnSpc>
              <a:spcBef>
                <a:spcPts val="1423"/>
              </a:spcBef>
              <a:buFont typeface="Arial" panose="020B0604020202020204" pitchFamily="34" charset="0"/>
              <a:buChar char="•"/>
              <a:defRPr sz="3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68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6146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6605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7063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7521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7980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843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8897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>
                <a:solidFill>
                  <a:srgbClr val="000000"/>
                </a:solidFill>
              </a:rPr>
              <a:t>СОБСТВЕННЫЙ ПЛАН ПОДГОТОВКИ </a:t>
            </a:r>
            <a:br>
              <a:rPr lang="ru-RU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К ПОЛУЧЕНИЮ ТВОРЧЕСКОЙ ПРОФЕССИИ </a:t>
            </a:r>
            <a:br>
              <a:rPr lang="ru-RU" sz="1400" b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(участие в творческих и профессиональных конкурсах, олимпиадах, экскурсии в средние профессиональные </a:t>
            </a:r>
            <a:br>
              <a:rPr lang="ru-RU" sz="1200" i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и высшие учебные заведения, подготовка к вступительным экзаменам)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320C-3FBD-42B8-9132-EA27F7147A1C}"/>
              </a:ext>
            </a:extLst>
          </p:cNvPr>
          <p:cNvSpPr txBox="1"/>
          <p:nvPr/>
        </p:nvSpPr>
        <p:spPr>
          <a:xfrm>
            <a:off x="1203832" y="2066786"/>
            <a:ext cx="5246077" cy="333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ТВОРЧЕСКИМИ ПРОФЕССИЯМИ</a:t>
            </a:r>
            <a:endParaRPr lang="ru-RU" sz="1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739086-ED1F-41C0-A05A-496D4A832298}"/>
              </a:ext>
            </a:extLst>
          </p:cNvPr>
          <p:cNvSpPr txBox="1"/>
          <p:nvPr/>
        </p:nvSpPr>
        <p:spPr>
          <a:xfrm>
            <a:off x="1136548" y="4600098"/>
            <a:ext cx="5342281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ПОЛУЧЕННЫХ ЗНАНИЙ И ПРАКТИЧЕСКИХ НАВЫКОВ В ТВОРЧЕСКОЙ ДЕЯТЕЛЬНОСТИ</a:t>
            </a:r>
            <a:endParaRPr lang="ru-RU" sz="1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FE5611-00FD-4241-A981-ED52703A6674}"/>
              </a:ext>
            </a:extLst>
          </p:cNvPr>
          <p:cNvSpPr txBox="1"/>
          <p:nvPr/>
        </p:nvSpPr>
        <p:spPr>
          <a:xfrm>
            <a:off x="1182485" y="5892888"/>
            <a:ext cx="5509096" cy="59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ИНДИВИДУАЛЬНОЙ ТРАЕКТОРИИ ПОДГОТОВКИ </a:t>
            </a:r>
            <a:b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К ПОЛУЧЕНИЮ БУДУЩЕЙ ПРОФЕССИИ</a:t>
            </a:r>
            <a:endParaRPr lang="ru-RU" sz="1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976C77-C02E-4257-9086-ABE7D2298E7C}"/>
              </a:ext>
            </a:extLst>
          </p:cNvPr>
          <p:cNvSpPr txBox="1"/>
          <p:nvPr/>
        </p:nvSpPr>
        <p:spPr>
          <a:xfrm>
            <a:off x="9040598" y="2274042"/>
            <a:ext cx="356925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ИНФОРМИРОВАННОСТЬ ОБ </a:t>
            </a:r>
            <a:r>
              <a:rPr lang="ru-RU" sz="1600" b="1" dirty="0">
                <a:solidFill>
                  <a:srgbClr val="000000"/>
                </a:solidFill>
              </a:rPr>
              <a:t>ОСОБЕННОСТЯХ</a:t>
            </a:r>
            <a:r>
              <a:rPr lang="ru-RU" sz="1400" b="1" dirty="0">
                <a:solidFill>
                  <a:srgbClr val="000000"/>
                </a:solidFill>
              </a:rPr>
              <a:t> И СПОСОБАХ  ПОЛУЧЕНИЯ ТВОРЧЕСКИХ ПРОФЕССИЙ </a:t>
            </a:r>
            <a:r>
              <a:rPr lang="ru-RU" sz="1200" i="1" dirty="0">
                <a:solidFill>
                  <a:srgbClr val="000000"/>
                </a:solidFill>
              </a:rPr>
              <a:t>(средние  профессиональные и высшие учебные заведения, требования к абитуриентам, вступительные экзамены, проходные баллы, возможности получения дополнительных баллов)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958D1-5B57-4DE6-A7B6-034CCC8AD0AC}"/>
              </a:ext>
            </a:extLst>
          </p:cNvPr>
          <p:cNvSpPr txBox="1"/>
          <p:nvPr/>
        </p:nvSpPr>
        <p:spPr>
          <a:xfrm>
            <a:off x="7205488" y="4352066"/>
            <a:ext cx="171915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ОБОСНОВАННОСТЬ ВЫБОРА ТВОРЧЕСКОЙ ПРОФЕССИИ </a:t>
            </a:r>
            <a:r>
              <a:rPr lang="ru-RU" sz="1200" i="1" dirty="0">
                <a:solidFill>
                  <a:srgbClr val="000000"/>
                </a:solidFill>
              </a:rPr>
              <a:t>(встречи </a:t>
            </a:r>
            <a:br>
              <a:rPr lang="en-US" sz="1200" i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с выпускниками </a:t>
            </a:r>
            <a:br>
              <a:rPr lang="en-US" sz="1200" i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и представителями творческих профессий)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F1F709-3E72-4897-9BD0-BD335E546144}"/>
              </a:ext>
            </a:extLst>
          </p:cNvPr>
          <p:cNvSpPr txBox="1"/>
          <p:nvPr/>
        </p:nvSpPr>
        <p:spPr>
          <a:xfrm>
            <a:off x="12139593" y="4173522"/>
            <a:ext cx="195669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ДОСТАТОЧНАЯ МОТИВАЦИЯ, УВЕРЕННОСТЬ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В СВОИХ СИЛАХ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И СПОСОБНОСТЯХ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ru-RU" sz="1400" b="1" dirty="0">
                <a:solidFill>
                  <a:srgbClr val="000000"/>
                </a:solidFill>
              </a:rPr>
              <a:t>К ДАННОЙ ПРОФЕССИОНАЛЬНОЙ ОБЛАСТИ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(участие в творческих </a:t>
            </a:r>
            <a:br>
              <a:rPr lang="en-US" sz="1200" i="1" dirty="0">
                <a:solidFill>
                  <a:srgbClr val="000000"/>
                </a:solidFill>
              </a:rPr>
            </a:br>
            <a:r>
              <a:rPr lang="ru-RU" sz="1200" i="1" dirty="0">
                <a:solidFill>
                  <a:srgbClr val="000000"/>
                </a:solidFill>
              </a:rPr>
              <a:t>и профессиональных конкурсах, посещение лекций, спектаклей, концертов, выставок, мастер-классов)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0FE394FE-5478-4FFC-8BCD-4F417C631C67}"/>
              </a:ext>
            </a:extLst>
          </p:cNvPr>
          <p:cNvSpPr txBox="1">
            <a:spLocks/>
          </p:cNvSpPr>
          <p:nvPr/>
        </p:nvSpPr>
        <p:spPr>
          <a:xfrm>
            <a:off x="7586373" y="1258887"/>
            <a:ext cx="5532996" cy="656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+mn-lt"/>
              </a:rPr>
              <a:t>ПОКАЗАТЕЛИ ЭФФЕКТИВНОСТИ </a:t>
            </a:r>
          </a:p>
          <a:p>
            <a:pPr algn="ctr"/>
            <a:r>
              <a:rPr lang="ru-RU" sz="2400" b="1" dirty="0">
                <a:latin typeface="+mn-lt"/>
              </a:rPr>
              <a:t>ПРОФОРИЕНТАЦИОННОЙ РАБОТЫ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561E49-5B14-42C2-8990-708504F62BF4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C5A4EC9-BC5E-481B-B7D8-1617DDF1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971799E-AEF2-4E01-B37D-304AF36C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9E624AE-C3A0-4037-8B79-73429363F312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2626355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/>
              <a:t>РЕЗУЛЬТАТЫ ПРОЕКТА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FC1AB7-C5B0-4CB3-AA60-A2D7C28C05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4563" y="1295722"/>
            <a:ext cx="5220457" cy="563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E12CD06-5105-4E4E-AD53-2F3FA947C843}"/>
              </a:ext>
            </a:extLst>
          </p:cNvPr>
          <p:cNvSpPr txBox="1"/>
          <p:nvPr/>
        </p:nvSpPr>
        <p:spPr>
          <a:xfrm>
            <a:off x="1203189" y="3335865"/>
            <a:ext cx="5285629" cy="333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4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ОСОЗНАННЫЙ ВЫБОР УЧАЩИМИСЯ ТВОРЧЕСКОЙ ПРОФЕССИИ</a:t>
            </a:r>
            <a:endParaRPr lang="ru-RU" sz="14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EDEBCF-196E-4F24-89CC-CA2A2C07AC9B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" y="6964518"/>
            <a:ext cx="1099295" cy="10992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4CD829-CD14-4840-9B22-9B22C0210A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" y="3014127"/>
            <a:ext cx="1129826" cy="112982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4AC15F5-D9DE-472F-9C42-ECD513DBC2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4" y="1682826"/>
            <a:ext cx="1153498" cy="110153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FB57D8B-9F81-4BEA-95A9-A6488F464A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4" y="4341455"/>
            <a:ext cx="1138617" cy="107651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9F65C2D-34F2-44B0-B595-A4BCE0B1FB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3" y="5635460"/>
            <a:ext cx="1162715" cy="10992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2A2B1F7-CF08-4EDF-ACB7-9F335ED34E9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151" y="5738825"/>
            <a:ext cx="5049513" cy="37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8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CAEB64D-82FC-4F92-9495-04FEF53D0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-3475" y="24460"/>
            <a:ext cx="20179343" cy="97454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D2BC8B6-667F-4975-986A-118155E58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4460"/>
            <a:ext cx="20156188" cy="46041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E889CBC-9F8C-46E1-98BA-7087ABDF8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" y="0"/>
            <a:ext cx="20159663" cy="152582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1224F2B-BA58-502C-57F1-794F09E32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14" y="2356817"/>
            <a:ext cx="9092038" cy="10507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  Задачи проекта: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помощи учащимся в определении сферы будущей профессиональной деятельности</a:t>
            </a:r>
            <a:endParaRPr lang="ru-RU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 на получение учащимися творческой профессии</a:t>
            </a:r>
            <a:endParaRPr lang="ru-RU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учащихся, имеющих склонность к педагогической деятельности</a:t>
            </a:r>
            <a:endParaRPr lang="ru-RU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7815CB4-8200-C9DB-9A30-922BE3DF74CF}"/>
              </a:ext>
            </a:extLst>
          </p:cNvPr>
          <p:cNvSpPr/>
          <p:nvPr/>
        </p:nvSpPr>
        <p:spPr>
          <a:xfrm>
            <a:off x="11287878" y="3182032"/>
            <a:ext cx="4146260" cy="167573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Художник </a:t>
            </a:r>
          </a:p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графика, живопись, керамика, графический дизайн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B0218A7-8244-F68D-0593-5AB9BBB693E4}"/>
              </a:ext>
            </a:extLst>
          </p:cNvPr>
          <p:cNvSpPr/>
          <p:nvPr/>
        </p:nvSpPr>
        <p:spPr>
          <a:xfrm>
            <a:off x="16002305" y="3228486"/>
            <a:ext cx="3738844" cy="1601789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Танцор</a:t>
            </a:r>
          </a:p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классический, </a:t>
            </a:r>
          </a:p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народно-сценический, современный танец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3202A8AA-5B01-947B-87AE-DF2B236D2541}"/>
              </a:ext>
            </a:extLst>
          </p:cNvPr>
          <p:cNvSpPr txBox="1">
            <a:spLocks/>
          </p:cNvSpPr>
          <p:nvPr/>
        </p:nvSpPr>
        <p:spPr>
          <a:xfrm>
            <a:off x="798485" y="5061112"/>
            <a:ext cx="10730205" cy="46041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5229" indent="-325229" algn="l" defTabSz="1300917" rtl="0" eaLnBrk="1" latinLnBrk="0" hangingPunct="1">
              <a:lnSpc>
                <a:spcPct val="90000"/>
              </a:lnSpc>
              <a:spcBef>
                <a:spcPts val="1423"/>
              </a:spcBef>
              <a:buFont typeface="Arial" panose="020B0604020202020204" pitchFamily="34" charset="0"/>
              <a:buChar char="•"/>
              <a:defRPr sz="3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68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6146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6605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7063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7521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7980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843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8897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Профориентационные компетенции:</a:t>
            </a: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Компетенция ориентировки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готовность самостоятельно ориентироваться в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профориентационно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значимом информационном поле</a:t>
            </a: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Компетенция выбора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готовность совершать самостоятельный, осознанный и ответственный профессиональный выбор и воплощать его</a:t>
            </a: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Компетенция проектирования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готовность проектировать собственную жизненно-профессиональную и карьерную перспективу</a:t>
            </a: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3009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Компетенция совершенствования 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готовность совершенствовать собственное профессиональное мастерство</a:t>
            </a:r>
          </a:p>
          <a:p>
            <a:pPr marL="325229" marR="0" lvl="0" indent="-325229" algn="l" defTabSz="1300917" rtl="0" eaLnBrk="1" fontAlgn="auto" latinLnBrk="0" hangingPunct="1">
              <a:lnSpc>
                <a:spcPct val="90000"/>
              </a:lnSpc>
              <a:spcBef>
                <a:spcPts val="142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139C5A2-7461-4A0B-BB61-A344731A3466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3080475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ПРОЕКТ «ТВОРЧЕСТВО – МОЯ ПРОФЕССИЯ»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38BC1D-E82A-4F01-8D0E-66E8D0532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563" y="1295722"/>
            <a:ext cx="5220457" cy="5633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5AB9E75-2CB4-47E2-9185-197786D0AF2A}"/>
              </a:ext>
            </a:extLst>
          </p:cNvPr>
          <p:cNvSpPr txBox="1"/>
          <p:nvPr/>
        </p:nvSpPr>
        <p:spPr>
          <a:xfrm>
            <a:off x="798485" y="1446089"/>
            <a:ext cx="9256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готовности учащихся  к осознанному выбору творческой профессии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DC13A6B-BC8C-406E-9956-CB220838179B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B93FF2EA-C820-4B1B-87C5-40C3818DD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0B39A3B-7A5C-4ED4-A275-564CA55B7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CEFBB-DC56-4283-BF97-014ADF8188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558" y="4154246"/>
            <a:ext cx="6807073" cy="5602529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D4EB348-F81D-A243-7A87-B48876DA9D88}"/>
              </a:ext>
            </a:extLst>
          </p:cNvPr>
          <p:cNvSpPr/>
          <p:nvPr/>
        </p:nvSpPr>
        <p:spPr>
          <a:xfrm>
            <a:off x="16002305" y="7839759"/>
            <a:ext cx="3738844" cy="160178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Музыкант</a:t>
            </a: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вокал, инструментальное исполнительство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243383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CAEB64D-82FC-4F92-9495-04FEF53D0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-3475" y="24460"/>
            <a:ext cx="20179343" cy="974548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D2BC8B6-667F-4975-986A-118155E58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4460"/>
            <a:ext cx="20156188" cy="460413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E889CBC-9F8C-46E1-98BA-7087ABDF8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" y="0"/>
            <a:ext cx="20159663" cy="152582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70AC8B4-87C0-2C7A-22F4-26A118019B6A}"/>
              </a:ext>
            </a:extLst>
          </p:cNvPr>
          <p:cNvSpPr txBox="1">
            <a:spLocks/>
          </p:cNvSpPr>
          <p:nvPr/>
        </p:nvSpPr>
        <p:spPr>
          <a:xfrm>
            <a:off x="11129454" y="1570991"/>
            <a:ext cx="6614407" cy="624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/>
              <a:t>Структура организации профориентационной работы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36FF1E6-394E-B97A-23F0-5D6EC4E9A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88790" y="4919366"/>
            <a:ext cx="3487006" cy="1869709"/>
          </a:xfrm>
          <a:prstGeom prst="rect">
            <a:avLst/>
          </a:prstGeom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139C5A2-7461-4A0B-BB61-A344731A3466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3277571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ПРОЕКТ «ТВОРЧЕСТВО – МОЯ ПРОФЕССИЯ»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38BC1D-E82A-4F01-8D0E-66E8D05328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563" y="1295722"/>
            <a:ext cx="5220457" cy="56336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DC13A6B-BC8C-406E-9956-CB220838179B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B93FF2EA-C820-4B1B-87C5-40C3818DD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0B39A3B-7A5C-4ED4-A275-564CA55B7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F4E19F-513C-9BC1-C992-6B8DDCC647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1769" y="1213379"/>
            <a:ext cx="6408645" cy="100019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E478B9F-BC0B-21ED-3098-42886208422A}"/>
              </a:ext>
            </a:extLst>
          </p:cNvPr>
          <p:cNvSpPr/>
          <p:nvPr/>
        </p:nvSpPr>
        <p:spPr>
          <a:xfrm>
            <a:off x="1854121" y="1997934"/>
            <a:ext cx="5991527" cy="8971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 Выявление дефицитов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1925EE-899B-8323-6625-50BF275A13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819604" y="2476914"/>
            <a:ext cx="3234106" cy="180892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EF1B84B-3841-79C0-E8B3-8FA8833FF5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408193" y="3842067"/>
            <a:ext cx="3173122" cy="17819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2B1793C-F5FB-0E4B-C4BD-FDBBE0592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10721" y="6913926"/>
            <a:ext cx="3026800" cy="18687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AF239-36FF-5617-AF6F-FEDE9A82C4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32293" y="6940946"/>
            <a:ext cx="3234106" cy="18089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4101B3-5D64-596A-2355-27C20E046A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22287" y="4025083"/>
            <a:ext cx="3234106" cy="180892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061BE0-8F98-AC92-7041-6F14CB7FF96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" y="1769216"/>
            <a:ext cx="1252490" cy="125249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621BCB6-0E39-A962-795F-D7A60680AB9C}"/>
              </a:ext>
            </a:extLst>
          </p:cNvPr>
          <p:cNvSpPr/>
          <p:nvPr/>
        </p:nvSpPr>
        <p:spPr>
          <a:xfrm>
            <a:off x="1854121" y="4054755"/>
            <a:ext cx="5991527" cy="9252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Организация образовательного процесса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65C9526-04E6-6ACA-BD48-8E452A7242C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" y="3842067"/>
            <a:ext cx="1299745" cy="126350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B1AF1C8-E121-7992-E562-0BC5E118F04E}"/>
              </a:ext>
            </a:extLst>
          </p:cNvPr>
          <p:cNvSpPr/>
          <p:nvPr/>
        </p:nvSpPr>
        <p:spPr>
          <a:xfrm>
            <a:off x="1929566" y="6147458"/>
            <a:ext cx="5916082" cy="9343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    Профессиональная проба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F7BE3EE-D539-BE78-6581-6FDA1FC822FF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0" y="5992907"/>
            <a:ext cx="1265298" cy="12635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B77D6E0-4E9D-DF54-1833-5162068D3088}"/>
              </a:ext>
            </a:extLst>
          </p:cNvPr>
          <p:cNvSpPr txBox="1"/>
          <p:nvPr/>
        </p:nvSpPr>
        <p:spPr>
          <a:xfrm>
            <a:off x="2007530" y="2835527"/>
            <a:ext cx="5751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57">
              <a:defRPr/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Получение данных о склонностях                  и способностях учащихся </a:t>
            </a:r>
          </a:p>
          <a:p>
            <a:pPr defTabSz="914457">
              <a:defRPr/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для определения направлений обучения</a:t>
            </a:r>
            <a:endParaRPr lang="ru-RU" sz="24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45AD8E-BCE0-3061-C430-166CF3B59A34}"/>
              </a:ext>
            </a:extLst>
          </p:cNvPr>
          <p:cNvSpPr txBox="1"/>
          <p:nvPr/>
        </p:nvSpPr>
        <p:spPr>
          <a:xfrm>
            <a:off x="1974901" y="4929545"/>
            <a:ext cx="5916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57">
              <a:defRPr/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Формирование интереса учащихся </a:t>
            </a:r>
            <a:b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к творческой деятельности и образа будущей профессии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66A912-6C44-ADBB-FA87-634C2A62C8D1}"/>
              </a:ext>
            </a:extLst>
          </p:cNvPr>
          <p:cNvSpPr txBox="1"/>
          <p:nvPr/>
        </p:nvSpPr>
        <p:spPr>
          <a:xfrm>
            <a:off x="2069131" y="7101082"/>
            <a:ext cx="568945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помощи в выборе профессии, соответствующей индивидуальным возможностям учащихся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танцор, хореограф, музыкант, композитор, художник, дизайнер, гример, костюмер, звукорежиссер)</a:t>
            </a:r>
          </a:p>
          <a:p>
            <a:pPr defTabSz="914457">
              <a:defRPr/>
            </a:pPr>
            <a:endParaRPr lang="ru-RU" sz="2400" kern="1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6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9BB03C-EF77-49A0-AB86-CC99A7840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25"/>
          <a:stretch/>
        </p:blipFill>
        <p:spPr>
          <a:xfrm>
            <a:off x="-57128" y="-73020"/>
            <a:ext cx="20195549" cy="974548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F8022D8-7FB1-4485-89DF-2F9076DA0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2" y="5401657"/>
            <a:ext cx="4775351" cy="84311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BBDB577-0BE3-498E-9F0D-D54FA4A91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9472" y="5420805"/>
            <a:ext cx="4856839" cy="80912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4F93CDF-9267-4AAC-A2F9-4C32CA353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4750" y="5410807"/>
            <a:ext cx="5323279" cy="8191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3F1FFE4-3805-4116-BFBD-FAC747BBEE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55886" y="5400532"/>
            <a:ext cx="5342815" cy="84311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B3CC1F1-2F3C-4EBA-9F42-C4923E6C1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04238" y="1238761"/>
            <a:ext cx="5494463" cy="81772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4D918A9-C3BE-4458-9AC6-DC31C866E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0204" y="1251493"/>
            <a:ext cx="4893087" cy="82258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6D0D879-B59D-46AD-95F2-58B25D2220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01771" y="1263785"/>
            <a:ext cx="4882206" cy="8031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CAE7F01-9091-4E26-8C4C-255000BF9A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645649" y="1273006"/>
            <a:ext cx="5087716" cy="7939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FE5889-3229-4CAA-993B-3F0D69DCD6E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5886" y="0"/>
            <a:ext cx="20195549" cy="15258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59C99-DCB3-A805-3305-012F2BAD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66" y="444794"/>
            <a:ext cx="13211864" cy="74341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</a:rPr>
              <a:t>МОДЕЛЬ РЕАЛИЗАЦИИ ДОПОЛНИТЕЛЬНЫХ ОБЩЕРАЗВИВАЮЩИХ ПРОГРАММ</a:t>
            </a:r>
            <a:endParaRPr lang="ru-RU" sz="2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88A0D7-9CCE-D38A-8919-E83CA50AC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15" y="2184212"/>
            <a:ext cx="4698986" cy="24267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Усиление интеграции гуманитарного образования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dirty="0">
                <a:solidFill>
                  <a:prstClr val="black"/>
                </a:solidFill>
              </a:rPr>
              <a:t>     и художественного творчества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Интегрированные занятия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Межпредметные проекты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Экспериментирование</a:t>
            </a:r>
          </a:p>
          <a:p>
            <a:endParaRPr lang="ru-RU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A4A6E-622C-6061-315E-A85526AE9AEB}"/>
              </a:ext>
            </a:extLst>
          </p:cNvPr>
          <p:cNvSpPr txBox="1"/>
          <p:nvPr/>
        </p:nvSpPr>
        <p:spPr>
          <a:xfrm>
            <a:off x="4884418" y="2176011"/>
            <a:ext cx="47612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Интеграция различных дисциплин в образовательном процессе</a:t>
            </a:r>
          </a:p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Выстраивание взаимодействия педагогов по разным дисциплинам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F1F7F7-1E50-3452-D641-60CEC6F747C3}"/>
              </a:ext>
            </a:extLst>
          </p:cNvPr>
          <p:cNvSpPr txBox="1"/>
          <p:nvPr/>
        </p:nvSpPr>
        <p:spPr>
          <a:xfrm>
            <a:off x="9779470" y="2227068"/>
            <a:ext cx="5154152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Модульное построение ДОП </a:t>
            </a:r>
          </a:p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Интеграция содержания учебного материала</a:t>
            </a:r>
          </a:p>
          <a:p>
            <a:pPr marL="285750" indent="-285750" defTabSz="1300917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Внедрение проектных методов </a:t>
            </a:r>
          </a:p>
          <a:p>
            <a:pPr marL="285750" indent="-285750" defTabSz="1300917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Использование исследовательских и проблемных технологий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C7A09-FBFB-8E4F-1BEF-80654D29D044}"/>
              </a:ext>
            </a:extLst>
          </p:cNvPr>
          <p:cNvSpPr txBox="1"/>
          <p:nvPr/>
        </p:nvSpPr>
        <p:spPr>
          <a:xfrm>
            <a:off x="14705603" y="2150204"/>
            <a:ext cx="47647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Использование ресурсов Центра и возможностей культурно-образовательного пространства Санкт-Петербурга</a:t>
            </a:r>
          </a:p>
          <a:p>
            <a:pPr marL="285750" indent="-285750" defTabSz="130091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Социальное партнерство </a:t>
            </a:r>
          </a:p>
          <a:p>
            <a:pPr defTabSz="1300917">
              <a:defRPr/>
            </a:pPr>
            <a:r>
              <a:rPr lang="ru-RU" sz="2400" dirty="0">
                <a:solidFill>
                  <a:prstClr val="black"/>
                </a:solidFill>
              </a:rPr>
              <a:t>     и культурное сотрудничество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F4486-0CB9-DAA0-044F-6839B59BFA30}"/>
              </a:ext>
            </a:extLst>
          </p:cNvPr>
          <p:cNvSpPr txBox="1"/>
          <p:nvPr/>
        </p:nvSpPr>
        <p:spPr>
          <a:xfrm>
            <a:off x="5198704" y="5671418"/>
            <a:ext cx="3445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СОЦИАЛЬНОЕ ПАРТНЕРСТВО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55512B7-C042-B0D5-0EA8-82B4637DFFC5}"/>
              </a:ext>
            </a:extLst>
          </p:cNvPr>
          <p:cNvSpPr txBox="1">
            <a:spLocks/>
          </p:cNvSpPr>
          <p:nvPr/>
        </p:nvSpPr>
        <p:spPr>
          <a:xfrm>
            <a:off x="625037" y="4804548"/>
            <a:ext cx="15801652" cy="52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МОДЕЛЬ ОРГАНИЗАЦИИ ПРОФЕССИОНАЛЬНОГО САМООПРЕДЕЛЕНИЯ УЧАЩИХСЯ</a:t>
            </a:r>
            <a:endParaRPr kumimoji="0" lang="ru-RU" sz="626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CBC34DD0-FF78-5CEB-6D20-045C5A62510F}"/>
              </a:ext>
            </a:extLst>
          </p:cNvPr>
          <p:cNvSpPr txBox="1">
            <a:spLocks/>
          </p:cNvSpPr>
          <p:nvPr/>
        </p:nvSpPr>
        <p:spPr>
          <a:xfrm>
            <a:off x="93850" y="6307102"/>
            <a:ext cx="4761231" cy="269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229" indent="-325229" algn="l" defTabSz="1300917" rtl="0" eaLnBrk="1" latinLnBrk="0" hangingPunct="1">
              <a:lnSpc>
                <a:spcPct val="90000"/>
              </a:lnSpc>
              <a:spcBef>
                <a:spcPts val="1423"/>
              </a:spcBef>
              <a:buFont typeface="Arial" panose="020B0604020202020204" pitchFamily="34" charset="0"/>
              <a:buChar char="•"/>
              <a:defRPr sz="3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68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6146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6605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7063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7521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7980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8438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8897" indent="-325229" algn="l" defTabSz="1300917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Организация концертов, конкурсов и выставок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>
                <a:solidFill>
                  <a:prstClr val="black"/>
                </a:solidFill>
              </a:rPr>
              <a:t>Творческие встречи                           с известными танцорами, хореографами, музыкантами, композиторами, художниками, дизайнерами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7F9C8-5759-44DC-D9E1-364D87358C4E}"/>
              </a:ext>
            </a:extLst>
          </p:cNvPr>
          <p:cNvSpPr txBox="1"/>
          <p:nvPr/>
        </p:nvSpPr>
        <p:spPr>
          <a:xfrm>
            <a:off x="4759596" y="6321940"/>
            <a:ext cx="4761231" cy="2973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5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ea typeface="Calibri" panose="020F0502020204030204" pitchFamily="34" charset="0"/>
              </a:rPr>
              <a:t>Совместные творческие проекты, мастер-классы, концерты, выставки</a:t>
            </a:r>
          </a:p>
          <a:p>
            <a:pPr marL="285750" indent="-285750" defTabSz="914457"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</a:rPr>
              <a:t>Региональная </a:t>
            </a:r>
            <a:r>
              <a:rPr lang="ru-RU" sz="2400" dirty="0" err="1">
                <a:solidFill>
                  <a:prstClr val="black"/>
                </a:solidFill>
              </a:rPr>
              <a:t>стажировочная</a:t>
            </a:r>
            <a:r>
              <a:rPr lang="ru-RU" sz="2400" dirty="0">
                <a:solidFill>
                  <a:prstClr val="black"/>
                </a:solidFill>
              </a:rPr>
              <a:t> площадка</a:t>
            </a:r>
            <a:endParaRPr lang="ru-RU" sz="2400" dirty="0">
              <a:solidFill>
                <a:srgbClr val="0070C0"/>
              </a:solidFill>
            </a:endParaRPr>
          </a:p>
          <a:p>
            <a:pPr marL="285750" indent="-285750" defTabSz="914457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ru-RU" sz="1600" kern="1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defTabSz="914457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marL="285750" indent="-285750" defTabSz="914457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 marL="285750" indent="-285750" defTabSz="914457">
              <a:buFont typeface="Arial" panose="020B0604020202020204" pitchFamily="34" charset="0"/>
              <a:buChar char="•"/>
              <a:defRPr/>
            </a:pP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893C037-68CE-C02C-C798-47D85F9C7D88}"/>
              </a:ext>
            </a:extLst>
          </p:cNvPr>
          <p:cNvSpPr txBox="1">
            <a:spLocks/>
          </p:cNvSpPr>
          <p:nvPr/>
        </p:nvSpPr>
        <p:spPr>
          <a:xfrm>
            <a:off x="10726050" y="6610460"/>
            <a:ext cx="3260992" cy="2144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5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36F257-2B3E-4307-9F93-CF472BDF08EF}"/>
              </a:ext>
            </a:extLst>
          </p:cNvPr>
          <p:cNvSpPr txBox="1"/>
          <p:nvPr/>
        </p:nvSpPr>
        <p:spPr>
          <a:xfrm>
            <a:off x="9740396" y="6277935"/>
            <a:ext cx="5232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Участие детей и подростков                 в конкурсах профессионального мастерства</a:t>
            </a:r>
          </a:p>
          <a:p>
            <a:pPr marL="285750" marR="0" lvl="0" indent="-28575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Выстраивание взаимодействия        со средними и высшими учебными заведениями</a:t>
            </a:r>
          </a:p>
          <a:p>
            <a:pPr marL="285750" marR="0" lvl="0" indent="-285750" algn="l" defTabSz="914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Организация экскурсий, лекций, мастер-классов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00912767-43D8-4005-BEEA-080B4168A2F7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A3E3369-B22A-4A84-8B5D-394047C50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BC5ECDA-AF7D-4F6F-A40A-CB7186F3D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A4791B3-7008-4B7F-A48A-7A238B1C157D}"/>
              </a:ext>
            </a:extLst>
          </p:cNvPr>
          <p:cNvSpPr txBox="1"/>
          <p:nvPr/>
        </p:nvSpPr>
        <p:spPr>
          <a:xfrm>
            <a:off x="66235" y="5555427"/>
            <a:ext cx="44587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КУЛЬТУРНО-ОБРАЗОВАТЕЛЬНОЕ ПРОСТРАНСТВО СПБ</a:t>
            </a:r>
            <a:endParaRPr kumimoji="0" lang="ru-RU" sz="2000" b="0" i="0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3AB228-75BF-4823-B27B-278F412F2B37}"/>
              </a:ext>
            </a:extLst>
          </p:cNvPr>
          <p:cNvSpPr txBox="1"/>
          <p:nvPr/>
        </p:nvSpPr>
        <p:spPr>
          <a:xfrm>
            <a:off x="10375028" y="5459866"/>
            <a:ext cx="4129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ЛАБОРАТОРИЯ ПРОФЕССИОНАЛЬНЫХ ПРОБ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1F518C-F095-4E47-BFB8-DB6F89EF9391}"/>
              </a:ext>
            </a:extLst>
          </p:cNvPr>
          <p:cNvSpPr txBox="1"/>
          <p:nvPr/>
        </p:nvSpPr>
        <p:spPr>
          <a:xfrm>
            <a:off x="16067521" y="5583789"/>
            <a:ext cx="3445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РАБОТА С РОДИТЕЛЯМИ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8C65F-43A9-453F-BAE6-268A9E96FDCE}"/>
              </a:ext>
            </a:extLst>
          </p:cNvPr>
          <p:cNvSpPr txBox="1"/>
          <p:nvPr/>
        </p:nvSpPr>
        <p:spPr>
          <a:xfrm>
            <a:off x="678182" y="1454786"/>
            <a:ext cx="3525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917"/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КОНВЕРГЕНТНЫЙ ПОДХОД 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11C555-E4D7-468D-B001-4F254DC92F16}"/>
              </a:ext>
            </a:extLst>
          </p:cNvPr>
          <p:cNvSpPr txBox="1"/>
          <p:nvPr/>
        </p:nvSpPr>
        <p:spPr>
          <a:xfrm>
            <a:off x="5270814" y="1450749"/>
            <a:ext cx="4250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917"/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МЕЖДИСЦИПЛИНАРНЫЙ ПОДХОД</a:t>
            </a:r>
            <a:endParaRPr lang="ru-RU" sz="2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E52592-A38B-4F68-81D1-960A55E1EA3A}"/>
              </a:ext>
            </a:extLst>
          </p:cNvPr>
          <p:cNvSpPr txBox="1"/>
          <p:nvPr/>
        </p:nvSpPr>
        <p:spPr>
          <a:xfrm>
            <a:off x="10392943" y="1428802"/>
            <a:ext cx="3778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917"/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МЕТАПРЕДМЕТНЫЙ ПОДХОД 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3ACA0-CEFC-4ABD-999B-698E220E0425}"/>
              </a:ext>
            </a:extLst>
          </p:cNvPr>
          <p:cNvSpPr txBox="1"/>
          <p:nvPr/>
        </p:nvSpPr>
        <p:spPr>
          <a:xfrm>
            <a:off x="15513789" y="1464599"/>
            <a:ext cx="4053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917"/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КОМПЕТЕНТНОСТНЫЙ ПОДХОД 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2B3C011-489C-4328-8F93-4C5C42C3F22B}"/>
              </a:ext>
            </a:extLst>
          </p:cNvPr>
          <p:cNvSpPr txBox="1"/>
          <p:nvPr/>
        </p:nvSpPr>
        <p:spPr>
          <a:xfrm>
            <a:off x="14833513" y="6257359"/>
            <a:ext cx="5232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Совместная работа педагогов               и родителей над мотивацией учащихся к участию в конкурсах                                          и профориентационных мероприятиях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Содействие воспитанию гордости    за выбранную ими профессию, культуру и традиции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110908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01426-57AF-5982-A625-A690E30C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6AF3F4-98B0-4736-8753-67F8E3E63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96" y="-77895"/>
            <a:ext cx="20159663" cy="1525820"/>
          </a:xfrm>
          <a:prstGeom prst="rect">
            <a:avLst/>
          </a:prstGeom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4F65304F-796B-9080-A738-15421A284FE0}"/>
              </a:ext>
            </a:extLst>
          </p:cNvPr>
          <p:cNvSpPr txBox="1">
            <a:spLocks/>
          </p:cNvSpPr>
          <p:nvPr/>
        </p:nvSpPr>
        <p:spPr>
          <a:xfrm>
            <a:off x="10724224" y="7071360"/>
            <a:ext cx="4718858" cy="2805562"/>
          </a:xfrm>
          <a:prstGeom prst="rect">
            <a:avLst/>
          </a:prstGeom>
        </p:spPr>
        <p:txBody>
          <a:bodyPr vert="horz" lIns="130090" tIns="65045" rIns="130090" bIns="65045" rtlCol="0">
            <a:normAutofit/>
          </a:bodyPr>
          <a:lstStyle>
            <a:lvl1pPr marL="228614" indent="-228614" algn="l" defTabSz="914457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43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71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99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28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56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85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13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441" indent="-228614" algn="l" defTabSz="9144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009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7967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25249" marR="0" lvl="0" indent="-325249" algn="l" defTabSz="1300998" rtl="0" eaLnBrk="1" fontAlgn="auto" latinLnBrk="0" hangingPunct="1">
              <a:lnSpc>
                <a:spcPct val="90000"/>
              </a:lnSpc>
              <a:spcBef>
                <a:spcPts val="142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98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D4E95DC3-2C08-42E9-83DB-8BBE59031B81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C9AB873-4F0C-4DCD-A667-44FADD0B0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48D542C-A51E-4CCF-B138-21C043EB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1AFF26-6A88-495A-9C18-6E4FBDA33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563" y="1295722"/>
            <a:ext cx="5220457" cy="563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0DBB28A-E4B4-B76D-67C1-048437516026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0597017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  <a:t>КУЛЬТУРНО-ОБРАЗОВАТЕЛЬНОЕ ПРОСТРАНСТВО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5AF5EA0-3BC9-29EE-D583-6B6B1C3A0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4446" r="3663" b="7812"/>
          <a:stretch/>
        </p:blipFill>
        <p:spPr bwMode="auto">
          <a:xfrm>
            <a:off x="13883640" y="5154654"/>
            <a:ext cx="6106651" cy="435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CFD7619-D8D0-9BDC-9F1A-F12431F8679F}"/>
              </a:ext>
            </a:extLst>
          </p:cNvPr>
          <p:cNvSpPr txBox="1">
            <a:spLocks/>
          </p:cNvSpPr>
          <p:nvPr/>
        </p:nvSpPr>
        <p:spPr>
          <a:xfrm>
            <a:off x="14866082" y="2746565"/>
            <a:ext cx="3882855" cy="1042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Стадион</a:t>
            </a:r>
          </a:p>
          <a:p>
            <a:r>
              <a:rPr lang="ru-RU" dirty="0"/>
              <a:t>«Газпром- арена»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045C8FA-5518-F0C8-DDDC-70B9BB9AFD8A}"/>
              </a:ext>
            </a:extLst>
          </p:cNvPr>
          <p:cNvSpPr txBox="1">
            <a:spLocks/>
          </p:cNvSpPr>
          <p:nvPr/>
        </p:nvSpPr>
        <p:spPr>
          <a:xfrm>
            <a:off x="7806321" y="6344855"/>
            <a:ext cx="4596500" cy="1042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Большой концертный зал «Октябрьский»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88A1DDD4-AECB-9F2C-4F82-7177C7DF2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t="13186" r="10832" b="19368"/>
          <a:stretch/>
        </p:blipFill>
        <p:spPr bwMode="auto">
          <a:xfrm>
            <a:off x="219599" y="5175057"/>
            <a:ext cx="6673610" cy="43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D44C2554-C1C0-8BD7-EFB8-DDBCF4F5FA2F}"/>
              </a:ext>
            </a:extLst>
          </p:cNvPr>
          <p:cNvSpPr txBox="1">
            <a:spLocks/>
          </p:cNvSpPr>
          <p:nvPr/>
        </p:nvSpPr>
        <p:spPr>
          <a:xfrm>
            <a:off x="966541" y="2428807"/>
            <a:ext cx="4596500" cy="1813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Санкт-Петербургская Академическая Филармония имени Д.Д. Шостаковича</a:t>
            </a:r>
          </a:p>
        </p:txBody>
      </p: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A0258C66-124C-DF25-381F-BFED1361EF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466" y="1295722"/>
            <a:ext cx="6907916" cy="431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37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0C5EAE-014D-498D-86E7-140DED8B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30595"/>
            <a:ext cx="20159663" cy="15258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97CF35-B1C0-49EF-A7D6-5DE10DCB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563" y="1341117"/>
            <a:ext cx="5220457" cy="56336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C761F92-9F17-441A-81F8-7D63179B0081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9043101-A37D-4D8F-BAF9-50079FDA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08C184-5E0D-451A-BE2B-FEC7A7D8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F4E66-E369-3474-4ACD-ECACB6ABCF56}"/>
              </a:ext>
            </a:extLst>
          </p:cNvPr>
          <p:cNvSpPr txBox="1">
            <a:spLocks/>
          </p:cNvSpPr>
          <p:nvPr/>
        </p:nvSpPr>
        <p:spPr>
          <a:xfrm>
            <a:off x="105434" y="6782327"/>
            <a:ext cx="6150557" cy="134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700" dirty="0">
                <a:solidFill>
                  <a:prstClr val="black"/>
                </a:solidFill>
                <a:latin typeface="Calibri Light" panose="020F0302020204030204"/>
              </a:rPr>
              <a:t>Выставочный зал </a:t>
            </a:r>
          </a:p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700" dirty="0">
                <a:solidFill>
                  <a:prstClr val="black"/>
                </a:solidFill>
                <a:latin typeface="Calibri Light" panose="020F0302020204030204"/>
              </a:rPr>
              <a:t>Союза художников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1F89D0-2F9C-BFCF-D279-AC86641736F3}"/>
              </a:ext>
            </a:extLst>
          </p:cNvPr>
          <p:cNvSpPr txBox="1">
            <a:spLocks/>
          </p:cNvSpPr>
          <p:nvPr/>
        </p:nvSpPr>
        <p:spPr>
          <a:xfrm>
            <a:off x="13401369" y="6751669"/>
            <a:ext cx="6260122" cy="134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Российский этнографический музей</a:t>
            </a:r>
            <a:endParaRPr kumimoji="0" lang="ru-RU" sz="62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0F28727-8898-B919-F692-5AE45335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123" y="1397453"/>
            <a:ext cx="6732104" cy="448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F73D8D9-25A7-1312-5C96-2801D108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2" y="1593601"/>
            <a:ext cx="6150557" cy="43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EB1E776-376B-078D-24DD-4E5136FB4320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0597017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КУЛЬТУРНО-ОБРАЗОВАТЕЛЬНОЕ ПРОСТРАНСТВО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0F7A3-CD22-A93F-42FF-CDA283463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0" y="4513656"/>
            <a:ext cx="6732103" cy="506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8FCE6C93-5179-B856-F6FF-43184BA9D607}"/>
              </a:ext>
            </a:extLst>
          </p:cNvPr>
          <p:cNvSpPr txBox="1">
            <a:spLocks/>
          </p:cNvSpPr>
          <p:nvPr/>
        </p:nvSpPr>
        <p:spPr>
          <a:xfrm>
            <a:off x="6776879" y="2512982"/>
            <a:ext cx="6150557" cy="134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700" dirty="0">
                <a:solidFill>
                  <a:prstClr val="black"/>
                </a:solidFill>
                <a:latin typeface="Calibri Light" panose="020F0302020204030204"/>
              </a:rPr>
              <a:t>Культурный Центр «Дом Исаака Шварца»</a:t>
            </a:r>
          </a:p>
        </p:txBody>
      </p:sp>
    </p:spTree>
    <p:extLst>
      <p:ext uri="{BB962C8B-B14F-4D97-AF65-F5344CB8AC3E}">
        <p14:creationId xmlns:p14="http://schemas.microsoft.com/office/powerpoint/2010/main" val="3746997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0C5EAE-014D-498D-86E7-140DED8B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0159663" cy="15258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97CF35-B1C0-49EF-A7D6-5DE10DCB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563" y="1341117"/>
            <a:ext cx="5220457" cy="56336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C761F92-9F17-441A-81F8-7D63179B0081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9043101-A37D-4D8F-BAF9-50079FDA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08C184-5E0D-451A-BE2B-FEC7A7D8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1DD66E0-8A4F-6FA4-4966-90D382F45B0C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3277571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ТВОРЧЕСКИЕ ВСТРЕЧИ С КОМПОЗИТОРАМИ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01F8B7F-86E1-E7FE-9ACD-798E6C45D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5123" r="3294" b="5738"/>
          <a:stretch/>
        </p:blipFill>
        <p:spPr bwMode="auto">
          <a:xfrm>
            <a:off x="10359233" y="1713255"/>
            <a:ext cx="9425271" cy="59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1FD845-E0CE-75F9-C412-CDBF3B71F66A}"/>
              </a:ext>
            </a:extLst>
          </p:cNvPr>
          <p:cNvSpPr txBox="1"/>
          <p:nvPr/>
        </p:nvSpPr>
        <p:spPr>
          <a:xfrm>
            <a:off x="10359233" y="7749847"/>
            <a:ext cx="914586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Творческая встреча с Петербургским композитором, поэтом и пианистом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А. Смелковым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8B1F8C28-E398-9A2B-DF7E-1ABEB3B1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3" y="3450035"/>
            <a:ext cx="8890637" cy="592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9401EE-325A-288D-267F-D2EF50A420E4}"/>
              </a:ext>
            </a:extLst>
          </p:cNvPr>
          <p:cNvSpPr txBox="1"/>
          <p:nvPr/>
        </p:nvSpPr>
        <p:spPr>
          <a:xfrm>
            <a:off x="918967" y="1546513"/>
            <a:ext cx="843604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Творческая встреча с Петербургским композитором и пианистом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sz="3800" dirty="0">
                <a:latin typeface="+mj-lt"/>
                <a:ea typeface="+mj-ea"/>
                <a:cs typeface="+mj-cs"/>
              </a:rPr>
              <a:t>Д. Мячиным</a:t>
            </a:r>
          </a:p>
        </p:txBody>
      </p:sp>
    </p:spTree>
    <p:extLst>
      <p:ext uri="{BB962C8B-B14F-4D97-AF65-F5344CB8AC3E}">
        <p14:creationId xmlns:p14="http://schemas.microsoft.com/office/powerpoint/2010/main" val="57306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0C5EAE-014D-498D-86E7-140DED8B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6828"/>
            <a:ext cx="20159663" cy="152582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897CF35-B1C0-49EF-A7D6-5DE10DCB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563" y="1341117"/>
            <a:ext cx="5220457" cy="56336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C761F92-9F17-441A-81F8-7D63179B0081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B9043101-A37D-4D8F-BAF9-50079FDA9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608C184-5E0D-451A-BE2B-FEC7A7D8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1DD66E0-8A4F-6FA4-4966-90D382F45B0C}"/>
              </a:ext>
            </a:extLst>
          </p:cNvPr>
          <p:cNvSpPr txBox="1">
            <a:spLocks/>
          </p:cNvSpPr>
          <p:nvPr/>
        </p:nvSpPr>
        <p:spPr>
          <a:xfrm>
            <a:off x="493014" y="381964"/>
            <a:ext cx="13277571" cy="86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prstClr val="black"/>
                </a:solidFill>
                <a:latin typeface="Calibri Light" panose="020F0302020204030204"/>
              </a:rPr>
              <a:t>СОЦИАЛЬНЫЕ ПАРТНЕРЫ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EC7FE51-7DBA-73F9-511B-A1D099543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3547" r="5132" b="3456"/>
          <a:stretch/>
        </p:blipFill>
        <p:spPr bwMode="auto">
          <a:xfrm>
            <a:off x="10557489" y="2716933"/>
            <a:ext cx="8759211" cy="68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F4E66-E369-3474-4ACD-ECACB6ABCF56}"/>
              </a:ext>
            </a:extLst>
          </p:cNvPr>
          <p:cNvSpPr txBox="1">
            <a:spLocks/>
          </p:cNvSpPr>
          <p:nvPr/>
        </p:nvSpPr>
        <p:spPr>
          <a:xfrm>
            <a:off x="10841539" y="1369285"/>
            <a:ext cx="7995139" cy="134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Лингвистическая школа </a:t>
            </a:r>
          </a:p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имени Ю.Д. </a:t>
            </a:r>
            <a:r>
              <a:rPr lang="ru-RU" dirty="0" err="1">
                <a:solidFill>
                  <a:prstClr val="black"/>
                </a:solidFill>
                <a:latin typeface="Calibri Light" panose="020F0302020204030204"/>
              </a:rPr>
              <a:t>Дешериева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г. Грозный</a:t>
            </a:r>
            <a:endParaRPr kumimoji="0" lang="ru-RU" sz="62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7531B56-3617-C13B-F73D-7D15E9BC7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3" y="2739236"/>
            <a:ext cx="8563237" cy="57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1F89D0-2F9C-BFCF-D279-AC86641736F3}"/>
              </a:ext>
            </a:extLst>
          </p:cNvPr>
          <p:cNvSpPr txBox="1">
            <a:spLocks/>
          </p:cNvSpPr>
          <p:nvPr/>
        </p:nvSpPr>
        <p:spPr>
          <a:xfrm>
            <a:off x="1814108" y="1407382"/>
            <a:ext cx="6260122" cy="1347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Детская художественная школа С.Д. Тавасиева </a:t>
            </a:r>
          </a:p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г. Владикавказ</a:t>
            </a:r>
            <a:endParaRPr kumimoji="0" lang="ru-RU" sz="62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20B6B-EFE3-995B-B059-D85C8C5F5B3D}"/>
              </a:ext>
            </a:extLst>
          </p:cNvPr>
          <p:cNvSpPr txBox="1"/>
          <p:nvPr/>
        </p:nvSpPr>
        <p:spPr>
          <a:xfrm>
            <a:off x="220761" y="8404191"/>
            <a:ext cx="938141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Народный коллектив «Вокально- хореографический ансамбль «Иристон»</a:t>
            </a:r>
          </a:p>
        </p:txBody>
      </p:sp>
    </p:spTree>
    <p:extLst>
      <p:ext uri="{BB962C8B-B14F-4D97-AF65-F5344CB8AC3E}">
        <p14:creationId xmlns:p14="http://schemas.microsoft.com/office/powerpoint/2010/main" val="153302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65EC044-A11D-4BAF-B641-5040E6E28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-1" r="5310" b="38284"/>
          <a:stretch/>
        </p:blipFill>
        <p:spPr>
          <a:xfrm>
            <a:off x="-71441" y="1085215"/>
            <a:ext cx="20231104" cy="86715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13C7019-A8D1-44E0-B080-AB5186F39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78" y="-26996"/>
            <a:ext cx="20224153" cy="86911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D24D67-00B4-4BDB-815C-9511103F3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982" y="-5593"/>
            <a:ext cx="20227625" cy="15454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64660-2BBE-5AB9-21CF-21E3D531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15" y="381964"/>
            <a:ext cx="9740646" cy="860777"/>
          </a:xfrm>
        </p:spPr>
        <p:txBody>
          <a:bodyPr>
            <a:normAutofit/>
          </a:bodyPr>
          <a:lstStyle/>
          <a:p>
            <a:r>
              <a:rPr lang="ru-RU" sz="4800" dirty="0"/>
              <a:t>МОЛОДЫЕ ПРОФЕССИОНАЛЫ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B5D15C-5376-3D4A-A3D8-F8C32195A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539" y="2333549"/>
            <a:ext cx="6806800" cy="7532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6C525-4C8C-53E7-028D-66614A5B2B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5" y="4933990"/>
            <a:ext cx="5220457" cy="48772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07A707-8B65-43AC-9B1B-350C9EB8E16A}"/>
              </a:ext>
            </a:extLst>
          </p:cNvPr>
          <p:cNvSpPr txBox="1"/>
          <p:nvPr/>
        </p:nvSpPr>
        <p:spPr>
          <a:xfrm>
            <a:off x="6972572" y="1152588"/>
            <a:ext cx="622872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1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ДРЕВО НАСТАВНИЧЕСТВА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1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 студии современного танца «АКТИВНЫЙ ПРОЕКТ»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0B1169-7932-4A7E-B624-4471A5BF2EA1}"/>
              </a:ext>
            </a:extLst>
          </p:cNvPr>
          <p:cNvSpPr txBox="1"/>
          <p:nvPr/>
        </p:nvSpPr>
        <p:spPr>
          <a:xfrm>
            <a:off x="13461528" y="8245945"/>
            <a:ext cx="659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4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4FE734-12EE-4B06-8AD5-737AF1E2E8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563" y="1341117"/>
            <a:ext cx="5220457" cy="56336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243D6ABC-B073-4DFC-990A-E95477F34B23}"/>
              </a:ext>
            </a:extLst>
          </p:cNvPr>
          <p:cNvGrpSpPr/>
          <p:nvPr/>
        </p:nvGrpSpPr>
        <p:grpSpPr>
          <a:xfrm>
            <a:off x="13883640" y="-68579"/>
            <a:ext cx="6170588" cy="1601789"/>
            <a:chOff x="13883640" y="-68579"/>
            <a:chExt cx="6170588" cy="160178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873CC52C-962A-401E-AAA4-37F586317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3883640" y="315227"/>
              <a:ext cx="4442460" cy="8817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4DD7401-C0C7-4602-84AC-5D9786CF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636251" y="-68579"/>
              <a:ext cx="1417977" cy="1601789"/>
            </a:xfrm>
            <a:prstGeom prst="rect">
              <a:avLst/>
            </a:prstGeom>
          </p:spPr>
        </p:pic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50FD0631-36A6-F810-B431-960086D50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2527"/>
          <a:stretch/>
        </p:blipFill>
        <p:spPr bwMode="auto">
          <a:xfrm>
            <a:off x="14405862" y="1621308"/>
            <a:ext cx="5099238" cy="40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4FF4E66-E369-3474-4ACD-ECACB6ABCF56}"/>
              </a:ext>
            </a:extLst>
          </p:cNvPr>
          <p:cNvSpPr txBox="1">
            <a:spLocks/>
          </p:cNvSpPr>
          <p:nvPr/>
        </p:nvSpPr>
        <p:spPr>
          <a:xfrm>
            <a:off x="14505386" y="1152588"/>
            <a:ext cx="4900190" cy="53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prstClr val="black"/>
                </a:solidFill>
                <a:latin typeface="Calibri Light" panose="020F0302020204030204"/>
              </a:rPr>
              <a:t>Ассистенты педагогов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9" name="Объект 3">
            <a:extLst>
              <a:ext uri="{FF2B5EF4-FFF2-40B4-BE49-F238E27FC236}">
                <a16:creationId xmlns:a16="http://schemas.microsoft.com/office/drawing/2014/main" id="{4BC3EF7F-E0CC-6394-7478-9CB104D867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380553"/>
              </p:ext>
            </p:extLst>
          </p:nvPr>
        </p:nvGraphicFramePr>
        <p:xfrm>
          <a:off x="13663339" y="5699136"/>
          <a:ext cx="6665217" cy="440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4B6EC59-00F5-6A72-4D81-C7D39DEA580A}"/>
              </a:ext>
            </a:extLst>
          </p:cNvPr>
          <p:cNvSpPr txBox="1">
            <a:spLocks/>
          </p:cNvSpPr>
          <p:nvPr/>
        </p:nvSpPr>
        <p:spPr>
          <a:xfrm>
            <a:off x="452084" y="1287126"/>
            <a:ext cx="5641085" cy="53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00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9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Профессиональные пробы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C49DE5-3F7C-8D27-AA5A-ED70D5F0A9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3643" y="1818629"/>
            <a:ext cx="5099239" cy="32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906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5794</TotalTime>
  <Words>696</Words>
  <Application>Microsoft Office PowerPoint</Application>
  <PresentationFormat>Произвольный</PresentationFormat>
  <Paragraphs>119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МОДЕЛЬ РЕАЛИЗАЦИИ ДОПОЛНИТЕЛЬНЫХ ОБЩЕРАЗВИВАЮЩИХ ПРОГРАММ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МОЛОДЫЕ ПРОФЕССИОНАЛЫ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 Скачкова</dc:creator>
  <cp:lastModifiedBy>Директор</cp:lastModifiedBy>
  <cp:revision>270</cp:revision>
  <dcterms:created xsi:type="dcterms:W3CDTF">2024-02-14T00:25:18Z</dcterms:created>
  <dcterms:modified xsi:type="dcterms:W3CDTF">2024-04-25T08:49:25Z</dcterms:modified>
</cp:coreProperties>
</file>